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2"/>
  </p:notesMasterIdLst>
  <p:handoutMasterIdLst>
    <p:handoutMasterId r:id="rId13"/>
  </p:handoutMasterIdLst>
  <p:sldIdLst>
    <p:sldId id="256" r:id="rId5"/>
    <p:sldId id="257" r:id="rId6"/>
    <p:sldId id="261" r:id="rId7"/>
    <p:sldId id="258" r:id="rId8"/>
    <p:sldId id="259" r:id="rId9"/>
    <p:sldId id="260" r:id="rId10"/>
    <p:sldId id="262" r:id="rId11"/>
  </p:sldIdLst>
  <p:sldSz cx="12192000" cy="6858000"/>
  <p:notesSz cx="6858000" cy="9144000"/>
  <p:defaultTextStyle>
    <a:defPPr rtl="0">
      <a:defRPr lang="pl-p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0808C7-F3F1-4485-8E32-544A0B8C0BCD}" v="606" dt="2022-03-12T18:45:08.9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52" autoAdjust="0"/>
  </p:normalViewPr>
  <p:slideViewPr>
    <p:cSldViewPr snapToGrid="0">
      <p:cViewPr varScale="1">
        <p:scale>
          <a:sx n="108" d="100"/>
          <a:sy n="108" d="100"/>
        </p:scale>
        <p:origin x="714"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2" d="100"/>
          <a:sy n="82" d="100"/>
        </p:scale>
        <p:origin x="395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9DAAC33B-C4F8-46BF-A833-A0B62A356A7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1D90A52-88B5-4A9C-9659-2BB85EFD9501}">
      <dgm:prSet/>
      <dgm:spPr/>
      <dgm:t>
        <a:bodyPr/>
        <a:lstStyle/>
        <a:p>
          <a:r>
            <a:rPr lang="pl-PL"/>
            <a:t>Dzień liczby Pi przypada 14 marca</a:t>
          </a:r>
          <a:endParaRPr lang="en-US"/>
        </a:p>
      </dgm:t>
    </dgm:pt>
    <dgm:pt modelId="{2C4F51BC-B74F-483F-8AD4-DA00CC73D3BF}" type="parTrans" cxnId="{5CA4DCDC-E5E5-47E0-BA1E-89F1E3C002E1}">
      <dgm:prSet/>
      <dgm:spPr/>
      <dgm:t>
        <a:bodyPr/>
        <a:lstStyle/>
        <a:p>
          <a:endParaRPr lang="en-US"/>
        </a:p>
      </dgm:t>
    </dgm:pt>
    <dgm:pt modelId="{4950930D-FB1B-4A5B-8AFA-5F6532632D76}" type="sibTrans" cxnId="{5CA4DCDC-E5E5-47E0-BA1E-89F1E3C002E1}">
      <dgm:prSet/>
      <dgm:spPr/>
      <dgm:t>
        <a:bodyPr/>
        <a:lstStyle/>
        <a:p>
          <a:endParaRPr lang="en-US"/>
        </a:p>
      </dgm:t>
    </dgm:pt>
    <dgm:pt modelId="{1D26E399-DB0A-48DB-ACC8-40427CC4802D}">
      <dgm:prSet/>
      <dgm:spPr/>
      <dgm:t>
        <a:bodyPr/>
        <a:lstStyle/>
        <a:p>
          <a:r>
            <a:rPr lang="pl-PL"/>
            <a:t>Symbol π został wprowadzony przez walijskiego matematyka Williama Jonesa w roku 1706r.</a:t>
          </a:r>
          <a:endParaRPr lang="en-US"/>
        </a:p>
      </dgm:t>
    </dgm:pt>
    <dgm:pt modelId="{998DBD26-C50A-4674-BE48-542922590527}" type="parTrans" cxnId="{BDFFC95D-0495-497C-BE1C-DE7B4D981D1C}">
      <dgm:prSet/>
      <dgm:spPr/>
      <dgm:t>
        <a:bodyPr/>
        <a:lstStyle/>
        <a:p>
          <a:endParaRPr lang="en-US"/>
        </a:p>
      </dgm:t>
    </dgm:pt>
    <dgm:pt modelId="{9160FFED-79C0-482F-BB63-499EC91F7798}" type="sibTrans" cxnId="{BDFFC95D-0495-497C-BE1C-DE7B4D981D1C}">
      <dgm:prSet/>
      <dgm:spPr/>
      <dgm:t>
        <a:bodyPr/>
        <a:lstStyle/>
        <a:p>
          <a:endParaRPr lang="en-US"/>
        </a:p>
      </dgm:t>
    </dgm:pt>
    <dgm:pt modelId="{F1FD78C7-FECA-44DB-8693-DC6D297E7591}">
      <dgm:prSet/>
      <dgm:spPr/>
      <dgm:t>
        <a:bodyPr/>
        <a:lstStyle/>
        <a:p>
          <a:r>
            <a:rPr lang="pl-PL"/>
            <a:t>Liczba π jest również liczbą przestępną, co znaczy, że nie istnieje wielomian o współczynnikach całkowitych, którego pierwiastkiem byłaby π.</a:t>
          </a:r>
          <a:endParaRPr lang="en-US"/>
        </a:p>
      </dgm:t>
    </dgm:pt>
    <dgm:pt modelId="{FC57B2AE-1D6B-4648-93D1-5CAFEAC59898}" type="parTrans" cxnId="{9ABEA99B-C38F-4A0B-AF88-30A5FBBB60DE}">
      <dgm:prSet/>
      <dgm:spPr/>
      <dgm:t>
        <a:bodyPr/>
        <a:lstStyle/>
        <a:p>
          <a:endParaRPr lang="en-US"/>
        </a:p>
      </dgm:t>
    </dgm:pt>
    <dgm:pt modelId="{5380B465-889D-4FED-84FE-BD000071811E}" type="sibTrans" cxnId="{9ABEA99B-C38F-4A0B-AF88-30A5FBBB60DE}">
      <dgm:prSet/>
      <dgm:spPr/>
      <dgm:t>
        <a:bodyPr/>
        <a:lstStyle/>
        <a:p>
          <a:endParaRPr lang="en-US"/>
        </a:p>
      </dgm:t>
    </dgm:pt>
    <dgm:pt modelId="{E4B7A7E4-AD3E-4C03-859E-6B45A5A233C5}" type="pres">
      <dgm:prSet presAssocID="{9DAAC33B-C4F8-46BF-A833-A0B62A356A74}" presName="root" presStyleCnt="0">
        <dgm:presLayoutVars>
          <dgm:dir/>
          <dgm:resizeHandles val="exact"/>
        </dgm:presLayoutVars>
      </dgm:prSet>
      <dgm:spPr/>
    </dgm:pt>
    <dgm:pt modelId="{265BB40B-AAC1-4E4E-A9D7-736D424B789C}" type="pres">
      <dgm:prSet presAssocID="{C1D90A52-88B5-4A9C-9659-2BB85EFD9501}" presName="compNode" presStyleCnt="0"/>
      <dgm:spPr/>
    </dgm:pt>
    <dgm:pt modelId="{3DFD7EDA-1ADA-4416-9C51-1A8E958A3781}" type="pres">
      <dgm:prSet presAssocID="{C1D90A52-88B5-4A9C-9659-2BB85EFD9501}" presName="bgRect" presStyleLbl="bgShp" presStyleIdx="0" presStyleCnt="3"/>
      <dgm:spPr/>
    </dgm:pt>
    <dgm:pt modelId="{87B0FF20-4735-4A46-BEE4-70F0CBD323B7}" type="pres">
      <dgm:prSet presAssocID="{C1D90A52-88B5-4A9C-9659-2BB85EFD9501}"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log z wypełnieniem pełnym"/>
        </a:ext>
      </dgm:extLst>
    </dgm:pt>
    <dgm:pt modelId="{64EAB987-0ECF-4975-85CF-45B38FF819A3}" type="pres">
      <dgm:prSet presAssocID="{C1D90A52-88B5-4A9C-9659-2BB85EFD9501}" presName="spaceRect" presStyleCnt="0"/>
      <dgm:spPr/>
    </dgm:pt>
    <dgm:pt modelId="{0C3F66DF-E51A-41D6-BDEA-3BD2C8364F45}" type="pres">
      <dgm:prSet presAssocID="{C1D90A52-88B5-4A9C-9659-2BB85EFD9501}" presName="parTx" presStyleLbl="revTx" presStyleIdx="0" presStyleCnt="3">
        <dgm:presLayoutVars>
          <dgm:chMax val="0"/>
          <dgm:chPref val="0"/>
        </dgm:presLayoutVars>
      </dgm:prSet>
      <dgm:spPr/>
    </dgm:pt>
    <dgm:pt modelId="{EE47F609-4A07-46E6-AA86-7924EF5E398A}" type="pres">
      <dgm:prSet presAssocID="{4950930D-FB1B-4A5B-8AFA-5F6532632D76}" presName="sibTrans" presStyleCnt="0"/>
      <dgm:spPr/>
    </dgm:pt>
    <dgm:pt modelId="{7A9B138C-5285-4694-B33F-212AAD37529D}" type="pres">
      <dgm:prSet presAssocID="{1D26E399-DB0A-48DB-ACC8-40427CC4802D}" presName="compNode" presStyleCnt="0"/>
      <dgm:spPr/>
    </dgm:pt>
    <dgm:pt modelId="{C65D3FA1-8005-400A-8D32-109E8BBE0466}" type="pres">
      <dgm:prSet presAssocID="{1D26E399-DB0A-48DB-ACC8-40427CC4802D}" presName="bgRect" presStyleLbl="bgShp" presStyleIdx="1" presStyleCnt="3"/>
      <dgm:spPr/>
    </dgm:pt>
    <dgm:pt modelId="{55DAC6FC-8650-495E-A5FB-50A62C0AF474}" type="pres">
      <dgm:prSet presAssocID="{1D26E399-DB0A-48DB-ACC8-40427CC4802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alkulator"/>
        </a:ext>
      </dgm:extLst>
    </dgm:pt>
    <dgm:pt modelId="{1FFDE6F7-71F3-4B24-BD5A-676671FF9DC2}" type="pres">
      <dgm:prSet presAssocID="{1D26E399-DB0A-48DB-ACC8-40427CC4802D}" presName="spaceRect" presStyleCnt="0"/>
      <dgm:spPr/>
    </dgm:pt>
    <dgm:pt modelId="{CCF42E0C-2C20-4029-8A15-AC40C6E0481B}" type="pres">
      <dgm:prSet presAssocID="{1D26E399-DB0A-48DB-ACC8-40427CC4802D}" presName="parTx" presStyleLbl="revTx" presStyleIdx="1" presStyleCnt="3">
        <dgm:presLayoutVars>
          <dgm:chMax val="0"/>
          <dgm:chPref val="0"/>
        </dgm:presLayoutVars>
      </dgm:prSet>
      <dgm:spPr/>
    </dgm:pt>
    <dgm:pt modelId="{953EEF1D-FB77-4BA1-80AD-FB4265FFA9D4}" type="pres">
      <dgm:prSet presAssocID="{9160FFED-79C0-482F-BB63-499EC91F7798}" presName="sibTrans" presStyleCnt="0"/>
      <dgm:spPr/>
    </dgm:pt>
    <dgm:pt modelId="{3D3E3060-D95C-450C-9E55-80DE97C5D4E3}" type="pres">
      <dgm:prSet presAssocID="{F1FD78C7-FECA-44DB-8693-DC6D297E7591}" presName="compNode" presStyleCnt="0"/>
      <dgm:spPr/>
    </dgm:pt>
    <dgm:pt modelId="{5440FD64-B800-4F5F-9E69-1203C86CC272}" type="pres">
      <dgm:prSet presAssocID="{F1FD78C7-FECA-44DB-8693-DC6D297E7591}" presName="bgRect" presStyleLbl="bgShp" presStyleIdx="2" presStyleCnt="3"/>
      <dgm:spPr/>
    </dgm:pt>
    <dgm:pt modelId="{381557D5-225A-4AE4-83E1-6BA8A1F1787A}" type="pres">
      <dgm:prSet presAssocID="{F1FD78C7-FECA-44DB-8693-DC6D297E759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rawing Compass"/>
        </a:ext>
      </dgm:extLst>
    </dgm:pt>
    <dgm:pt modelId="{E635EE40-6728-43E7-8C99-1E4B86F0F27E}" type="pres">
      <dgm:prSet presAssocID="{F1FD78C7-FECA-44DB-8693-DC6D297E7591}" presName="spaceRect" presStyleCnt="0"/>
      <dgm:spPr/>
    </dgm:pt>
    <dgm:pt modelId="{A3CBF7F8-AA34-4A62-8D2C-5D47273BCC0F}" type="pres">
      <dgm:prSet presAssocID="{F1FD78C7-FECA-44DB-8693-DC6D297E7591}" presName="parTx" presStyleLbl="revTx" presStyleIdx="2" presStyleCnt="3">
        <dgm:presLayoutVars>
          <dgm:chMax val="0"/>
          <dgm:chPref val="0"/>
        </dgm:presLayoutVars>
      </dgm:prSet>
      <dgm:spPr/>
    </dgm:pt>
  </dgm:ptLst>
  <dgm:cxnLst>
    <dgm:cxn modelId="{76042605-93E0-4747-BA49-C5611FBA428C}" type="presOf" srcId="{9DAAC33B-C4F8-46BF-A833-A0B62A356A74}" destId="{E4B7A7E4-AD3E-4C03-859E-6B45A5A233C5}" srcOrd="0" destOrd="0" presId="urn:microsoft.com/office/officeart/2018/2/layout/IconVerticalSolidList"/>
    <dgm:cxn modelId="{BDFFC95D-0495-497C-BE1C-DE7B4D981D1C}" srcId="{9DAAC33B-C4F8-46BF-A833-A0B62A356A74}" destId="{1D26E399-DB0A-48DB-ACC8-40427CC4802D}" srcOrd="1" destOrd="0" parTransId="{998DBD26-C50A-4674-BE48-542922590527}" sibTransId="{9160FFED-79C0-482F-BB63-499EC91F7798}"/>
    <dgm:cxn modelId="{FD46FB85-CAA7-4A7D-8C81-FB0221409031}" type="presOf" srcId="{1D26E399-DB0A-48DB-ACC8-40427CC4802D}" destId="{CCF42E0C-2C20-4029-8A15-AC40C6E0481B}" srcOrd="0" destOrd="0" presId="urn:microsoft.com/office/officeart/2018/2/layout/IconVerticalSolidList"/>
    <dgm:cxn modelId="{9374488C-B833-4D7B-BC41-31C016282A9D}" type="presOf" srcId="{C1D90A52-88B5-4A9C-9659-2BB85EFD9501}" destId="{0C3F66DF-E51A-41D6-BDEA-3BD2C8364F45}" srcOrd="0" destOrd="0" presId="urn:microsoft.com/office/officeart/2018/2/layout/IconVerticalSolidList"/>
    <dgm:cxn modelId="{9ABEA99B-C38F-4A0B-AF88-30A5FBBB60DE}" srcId="{9DAAC33B-C4F8-46BF-A833-A0B62A356A74}" destId="{F1FD78C7-FECA-44DB-8693-DC6D297E7591}" srcOrd="2" destOrd="0" parTransId="{FC57B2AE-1D6B-4648-93D1-5CAFEAC59898}" sibTransId="{5380B465-889D-4FED-84FE-BD000071811E}"/>
    <dgm:cxn modelId="{5CA4DCDC-E5E5-47E0-BA1E-89F1E3C002E1}" srcId="{9DAAC33B-C4F8-46BF-A833-A0B62A356A74}" destId="{C1D90A52-88B5-4A9C-9659-2BB85EFD9501}" srcOrd="0" destOrd="0" parTransId="{2C4F51BC-B74F-483F-8AD4-DA00CC73D3BF}" sibTransId="{4950930D-FB1B-4A5B-8AFA-5F6532632D76}"/>
    <dgm:cxn modelId="{0CEC39F1-B041-4A58-8C7E-9748BD83066F}" type="presOf" srcId="{F1FD78C7-FECA-44DB-8693-DC6D297E7591}" destId="{A3CBF7F8-AA34-4A62-8D2C-5D47273BCC0F}" srcOrd="0" destOrd="0" presId="urn:microsoft.com/office/officeart/2018/2/layout/IconVerticalSolidList"/>
    <dgm:cxn modelId="{3F5EF5B8-C519-44A5-855C-73C3F440AB98}" type="presParOf" srcId="{E4B7A7E4-AD3E-4C03-859E-6B45A5A233C5}" destId="{265BB40B-AAC1-4E4E-A9D7-736D424B789C}" srcOrd="0" destOrd="0" presId="urn:microsoft.com/office/officeart/2018/2/layout/IconVerticalSolidList"/>
    <dgm:cxn modelId="{7A801E1E-FADD-4B86-8292-10759F1D9EE4}" type="presParOf" srcId="{265BB40B-AAC1-4E4E-A9D7-736D424B789C}" destId="{3DFD7EDA-1ADA-4416-9C51-1A8E958A3781}" srcOrd="0" destOrd="0" presId="urn:microsoft.com/office/officeart/2018/2/layout/IconVerticalSolidList"/>
    <dgm:cxn modelId="{E8F68358-A12D-4B7A-8AB9-FDB8B1C813EC}" type="presParOf" srcId="{265BB40B-AAC1-4E4E-A9D7-736D424B789C}" destId="{87B0FF20-4735-4A46-BEE4-70F0CBD323B7}" srcOrd="1" destOrd="0" presId="urn:microsoft.com/office/officeart/2018/2/layout/IconVerticalSolidList"/>
    <dgm:cxn modelId="{CE97091D-F879-4E1C-88BD-72A3998A0EB5}" type="presParOf" srcId="{265BB40B-AAC1-4E4E-A9D7-736D424B789C}" destId="{64EAB987-0ECF-4975-85CF-45B38FF819A3}" srcOrd="2" destOrd="0" presId="urn:microsoft.com/office/officeart/2018/2/layout/IconVerticalSolidList"/>
    <dgm:cxn modelId="{3F2538BE-30FB-475D-BD15-49215F7BCF32}" type="presParOf" srcId="{265BB40B-AAC1-4E4E-A9D7-736D424B789C}" destId="{0C3F66DF-E51A-41D6-BDEA-3BD2C8364F45}" srcOrd="3" destOrd="0" presId="urn:microsoft.com/office/officeart/2018/2/layout/IconVerticalSolidList"/>
    <dgm:cxn modelId="{AF303F4D-F64A-4631-8D5D-0611D98A1E98}" type="presParOf" srcId="{E4B7A7E4-AD3E-4C03-859E-6B45A5A233C5}" destId="{EE47F609-4A07-46E6-AA86-7924EF5E398A}" srcOrd="1" destOrd="0" presId="urn:microsoft.com/office/officeart/2018/2/layout/IconVerticalSolidList"/>
    <dgm:cxn modelId="{E0331FC7-FE81-4BFF-AC24-FB84E9AB16F2}" type="presParOf" srcId="{E4B7A7E4-AD3E-4C03-859E-6B45A5A233C5}" destId="{7A9B138C-5285-4694-B33F-212AAD37529D}" srcOrd="2" destOrd="0" presId="urn:microsoft.com/office/officeart/2018/2/layout/IconVerticalSolidList"/>
    <dgm:cxn modelId="{B6DF0A1F-028A-4FCD-8071-91F6907926E2}" type="presParOf" srcId="{7A9B138C-5285-4694-B33F-212AAD37529D}" destId="{C65D3FA1-8005-400A-8D32-109E8BBE0466}" srcOrd="0" destOrd="0" presId="urn:microsoft.com/office/officeart/2018/2/layout/IconVerticalSolidList"/>
    <dgm:cxn modelId="{BA83CA2E-6978-4F80-BFF5-1D7D66856444}" type="presParOf" srcId="{7A9B138C-5285-4694-B33F-212AAD37529D}" destId="{55DAC6FC-8650-495E-A5FB-50A62C0AF474}" srcOrd="1" destOrd="0" presId="urn:microsoft.com/office/officeart/2018/2/layout/IconVerticalSolidList"/>
    <dgm:cxn modelId="{EF8CC499-68E7-4682-8AC2-C5D359E47B80}" type="presParOf" srcId="{7A9B138C-5285-4694-B33F-212AAD37529D}" destId="{1FFDE6F7-71F3-4B24-BD5A-676671FF9DC2}" srcOrd="2" destOrd="0" presId="urn:microsoft.com/office/officeart/2018/2/layout/IconVerticalSolidList"/>
    <dgm:cxn modelId="{228FE858-EA70-4718-986E-0D841B90A147}" type="presParOf" srcId="{7A9B138C-5285-4694-B33F-212AAD37529D}" destId="{CCF42E0C-2C20-4029-8A15-AC40C6E0481B}" srcOrd="3" destOrd="0" presId="urn:microsoft.com/office/officeart/2018/2/layout/IconVerticalSolidList"/>
    <dgm:cxn modelId="{EF40C768-B571-445F-B819-082E8CA5A835}" type="presParOf" srcId="{E4B7A7E4-AD3E-4C03-859E-6B45A5A233C5}" destId="{953EEF1D-FB77-4BA1-80AD-FB4265FFA9D4}" srcOrd="3" destOrd="0" presId="urn:microsoft.com/office/officeart/2018/2/layout/IconVerticalSolidList"/>
    <dgm:cxn modelId="{934700EF-FF80-48AE-A010-D15E644FD344}" type="presParOf" srcId="{E4B7A7E4-AD3E-4C03-859E-6B45A5A233C5}" destId="{3D3E3060-D95C-450C-9E55-80DE97C5D4E3}" srcOrd="4" destOrd="0" presId="urn:microsoft.com/office/officeart/2018/2/layout/IconVerticalSolidList"/>
    <dgm:cxn modelId="{609ABC54-D4FD-4A1F-9D66-44AFB1AA13E8}" type="presParOf" srcId="{3D3E3060-D95C-450C-9E55-80DE97C5D4E3}" destId="{5440FD64-B800-4F5F-9E69-1203C86CC272}" srcOrd="0" destOrd="0" presId="urn:microsoft.com/office/officeart/2018/2/layout/IconVerticalSolidList"/>
    <dgm:cxn modelId="{34A7F5C2-285B-4D50-81B1-07E892FC1119}" type="presParOf" srcId="{3D3E3060-D95C-450C-9E55-80DE97C5D4E3}" destId="{381557D5-225A-4AE4-83E1-6BA8A1F1787A}" srcOrd="1" destOrd="0" presId="urn:microsoft.com/office/officeart/2018/2/layout/IconVerticalSolidList"/>
    <dgm:cxn modelId="{18253345-D1E7-4E34-BE72-940373F7BD13}" type="presParOf" srcId="{3D3E3060-D95C-450C-9E55-80DE97C5D4E3}" destId="{E635EE40-6728-43E7-8C99-1E4B86F0F27E}" srcOrd="2" destOrd="0" presId="urn:microsoft.com/office/officeart/2018/2/layout/IconVerticalSolidList"/>
    <dgm:cxn modelId="{9807B451-CDB7-402B-B782-CC0726D9ED35}" type="presParOf" srcId="{3D3E3060-D95C-450C-9E55-80DE97C5D4E3}" destId="{A3CBF7F8-AA34-4A62-8D2C-5D47273BCC0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FD7EDA-1ADA-4416-9C51-1A8E958A3781}">
      <dsp:nvSpPr>
        <dsp:cNvPr id="0" name=""/>
        <dsp:cNvSpPr/>
      </dsp:nvSpPr>
      <dsp:spPr>
        <a:xfrm>
          <a:off x="0" y="651"/>
          <a:ext cx="6096000" cy="15236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B0FF20-4735-4A46-BEE4-70F0CBD323B7}">
      <dsp:nvSpPr>
        <dsp:cNvPr id="0" name=""/>
        <dsp:cNvSpPr/>
      </dsp:nvSpPr>
      <dsp:spPr>
        <a:xfrm>
          <a:off x="460897" y="343467"/>
          <a:ext cx="837995" cy="83799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3F66DF-E51A-41D6-BDEA-3BD2C8364F45}">
      <dsp:nvSpPr>
        <dsp:cNvPr id="0" name=""/>
        <dsp:cNvSpPr/>
      </dsp:nvSpPr>
      <dsp:spPr>
        <a:xfrm>
          <a:off x="1759790" y="651"/>
          <a:ext cx="4336209" cy="1523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251" tIns="161251" rIns="161251" bIns="161251" numCol="1" spcCol="1270" anchor="ctr" anchorCtr="0">
          <a:noAutofit/>
        </a:bodyPr>
        <a:lstStyle/>
        <a:p>
          <a:pPr marL="0" lvl="0" indent="0" algn="l" defTabSz="755650">
            <a:lnSpc>
              <a:spcPct val="90000"/>
            </a:lnSpc>
            <a:spcBef>
              <a:spcPct val="0"/>
            </a:spcBef>
            <a:spcAft>
              <a:spcPct val="35000"/>
            </a:spcAft>
            <a:buNone/>
          </a:pPr>
          <a:r>
            <a:rPr lang="pl-PL" sz="1700" kern="1200"/>
            <a:t>Dzień liczby Pi przypada 14 marca</a:t>
          </a:r>
          <a:endParaRPr lang="en-US" sz="1700" kern="1200"/>
        </a:p>
      </dsp:txBody>
      <dsp:txXfrm>
        <a:off x="1759790" y="651"/>
        <a:ext cx="4336209" cy="1523627"/>
      </dsp:txXfrm>
    </dsp:sp>
    <dsp:sp modelId="{C65D3FA1-8005-400A-8D32-109E8BBE0466}">
      <dsp:nvSpPr>
        <dsp:cNvPr id="0" name=""/>
        <dsp:cNvSpPr/>
      </dsp:nvSpPr>
      <dsp:spPr>
        <a:xfrm>
          <a:off x="0" y="1905186"/>
          <a:ext cx="6096000" cy="15236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DAC6FC-8650-495E-A5FB-50A62C0AF474}">
      <dsp:nvSpPr>
        <dsp:cNvPr id="0" name=""/>
        <dsp:cNvSpPr/>
      </dsp:nvSpPr>
      <dsp:spPr>
        <a:xfrm>
          <a:off x="460897" y="2248002"/>
          <a:ext cx="837995" cy="8379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F42E0C-2C20-4029-8A15-AC40C6E0481B}">
      <dsp:nvSpPr>
        <dsp:cNvPr id="0" name=""/>
        <dsp:cNvSpPr/>
      </dsp:nvSpPr>
      <dsp:spPr>
        <a:xfrm>
          <a:off x="1759790" y="1905186"/>
          <a:ext cx="4336209" cy="1523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251" tIns="161251" rIns="161251" bIns="161251" numCol="1" spcCol="1270" anchor="ctr" anchorCtr="0">
          <a:noAutofit/>
        </a:bodyPr>
        <a:lstStyle/>
        <a:p>
          <a:pPr marL="0" lvl="0" indent="0" algn="l" defTabSz="755650">
            <a:lnSpc>
              <a:spcPct val="90000"/>
            </a:lnSpc>
            <a:spcBef>
              <a:spcPct val="0"/>
            </a:spcBef>
            <a:spcAft>
              <a:spcPct val="35000"/>
            </a:spcAft>
            <a:buNone/>
          </a:pPr>
          <a:r>
            <a:rPr lang="pl-PL" sz="1700" kern="1200"/>
            <a:t>Symbol π został wprowadzony przez walijskiego matematyka Williama Jonesa w roku 1706r.</a:t>
          </a:r>
          <a:endParaRPr lang="en-US" sz="1700" kern="1200"/>
        </a:p>
      </dsp:txBody>
      <dsp:txXfrm>
        <a:off x="1759790" y="1905186"/>
        <a:ext cx="4336209" cy="1523627"/>
      </dsp:txXfrm>
    </dsp:sp>
    <dsp:sp modelId="{5440FD64-B800-4F5F-9E69-1203C86CC272}">
      <dsp:nvSpPr>
        <dsp:cNvPr id="0" name=""/>
        <dsp:cNvSpPr/>
      </dsp:nvSpPr>
      <dsp:spPr>
        <a:xfrm>
          <a:off x="0" y="3809720"/>
          <a:ext cx="6096000" cy="152362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1557D5-225A-4AE4-83E1-6BA8A1F1787A}">
      <dsp:nvSpPr>
        <dsp:cNvPr id="0" name=""/>
        <dsp:cNvSpPr/>
      </dsp:nvSpPr>
      <dsp:spPr>
        <a:xfrm>
          <a:off x="460897" y="4152537"/>
          <a:ext cx="837995" cy="8379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3CBF7F8-AA34-4A62-8D2C-5D47273BCC0F}">
      <dsp:nvSpPr>
        <dsp:cNvPr id="0" name=""/>
        <dsp:cNvSpPr/>
      </dsp:nvSpPr>
      <dsp:spPr>
        <a:xfrm>
          <a:off x="1759790" y="3809720"/>
          <a:ext cx="4336209" cy="1523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251" tIns="161251" rIns="161251" bIns="161251" numCol="1" spcCol="1270" anchor="ctr" anchorCtr="0">
          <a:noAutofit/>
        </a:bodyPr>
        <a:lstStyle/>
        <a:p>
          <a:pPr marL="0" lvl="0" indent="0" algn="l" defTabSz="755650">
            <a:lnSpc>
              <a:spcPct val="90000"/>
            </a:lnSpc>
            <a:spcBef>
              <a:spcPct val="0"/>
            </a:spcBef>
            <a:spcAft>
              <a:spcPct val="35000"/>
            </a:spcAft>
            <a:buNone/>
          </a:pPr>
          <a:r>
            <a:rPr lang="pl-PL" sz="1700" kern="1200"/>
            <a:t>Liczba π jest również liczbą przestępną, co znaczy, że nie istnieje wielomian o współczynnikach całkowitych, którego pierwiastkiem byłaby π.</a:t>
          </a:r>
          <a:endParaRPr lang="en-US" sz="1700" kern="1200"/>
        </a:p>
      </dsp:txBody>
      <dsp:txXfrm>
        <a:off x="1759790" y="3809720"/>
        <a:ext cx="4336209" cy="152362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agłówek — symbol zastępczy 1">
            <a:extLst>
              <a:ext uri="{FF2B5EF4-FFF2-40B4-BE49-F238E27FC236}">
                <a16:creationId xmlns:a16="http://schemas.microsoft.com/office/drawing/2014/main" id="{EE18FA9B-3E06-41AF-BDF7-6710797097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l-PL"/>
          </a:p>
        </p:txBody>
      </p:sp>
      <p:sp>
        <p:nvSpPr>
          <p:cNvPr id="3" name="Data — symbol zastępczy 2">
            <a:extLst>
              <a:ext uri="{FF2B5EF4-FFF2-40B4-BE49-F238E27FC236}">
                <a16:creationId xmlns:a16="http://schemas.microsoft.com/office/drawing/2014/main" id="{40F9B942-99CF-4AC4-9F77-E625D2C71C6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B7229AF1-735F-4681-99BB-FFFCBB062973}" type="datetime1">
              <a:rPr lang="pl-PL" smtClean="0"/>
              <a:t>12.03.2022</a:t>
            </a:fld>
            <a:endParaRPr lang="pl-PL"/>
          </a:p>
        </p:txBody>
      </p:sp>
      <p:sp>
        <p:nvSpPr>
          <p:cNvPr id="4" name="Stopka — symbol zastępczy 3">
            <a:extLst>
              <a:ext uri="{FF2B5EF4-FFF2-40B4-BE49-F238E27FC236}">
                <a16:creationId xmlns:a16="http://schemas.microsoft.com/office/drawing/2014/main" id="{3CAD4C1D-64AA-4DA1-8A75-FCF5ECA4501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l-PL"/>
          </a:p>
        </p:txBody>
      </p:sp>
      <p:sp>
        <p:nvSpPr>
          <p:cNvPr id="5" name="Numer slajdu — symbol zastępczy 4">
            <a:extLst>
              <a:ext uri="{FF2B5EF4-FFF2-40B4-BE49-F238E27FC236}">
                <a16:creationId xmlns:a16="http://schemas.microsoft.com/office/drawing/2014/main" id="{8D886DA9-2A38-4F39-B33B-4F7B5E4444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4775EF03-110B-4710-A708-FEF1927612B9}" type="slidenum">
              <a:rPr lang="pl-PL" smtClean="0"/>
              <a:t>‹#›</a:t>
            </a:fld>
            <a:endParaRPr lang="pl-PL"/>
          </a:p>
        </p:txBody>
      </p:sp>
    </p:spTree>
    <p:extLst>
      <p:ext uri="{BB962C8B-B14F-4D97-AF65-F5344CB8AC3E}">
        <p14:creationId xmlns:p14="http://schemas.microsoft.com/office/powerpoint/2010/main" val="16323214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agłówek — symbol zastępczy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l-PL" noProof="0"/>
          </a:p>
        </p:txBody>
      </p:sp>
      <p:sp>
        <p:nvSpPr>
          <p:cNvPr id="3" name="Data — symbol zastępcz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F140B476-207D-484E-895A-89E04D25E721}" type="datetime1">
              <a:rPr lang="pl-PL" noProof="0" smtClean="0"/>
              <a:t>12.03.2022</a:t>
            </a:fld>
            <a:endParaRPr lang="pl-PL" noProof="0"/>
          </a:p>
        </p:txBody>
      </p:sp>
      <p:sp>
        <p:nvSpPr>
          <p:cNvPr id="4" name="Obraz slajdu — symbol zastępcz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pl-PL" noProof="0"/>
          </a:p>
        </p:txBody>
      </p:sp>
      <p:sp>
        <p:nvSpPr>
          <p:cNvPr id="5" name="Notatki — symbol zastępcz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pl-PL" noProof="0"/>
              <a:t>Edytuj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6" name="Stopka — symbol zastępczy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l-PL" noProof="0"/>
          </a:p>
        </p:txBody>
      </p:sp>
      <p:sp>
        <p:nvSpPr>
          <p:cNvPr id="7" name="Numer slajdu — symbol zastępcz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18CCA95-4F40-4CDD-BF1E-B8C9EB86EE73}" type="slidenum">
              <a:rPr lang="pl-PL" noProof="0" smtClean="0"/>
              <a:t>‹#›</a:t>
            </a:fld>
            <a:endParaRPr lang="pl-PL" noProof="0"/>
          </a:p>
        </p:txBody>
      </p:sp>
    </p:spTree>
    <p:extLst>
      <p:ext uri="{BB962C8B-B14F-4D97-AF65-F5344CB8AC3E}">
        <p14:creationId xmlns:p14="http://schemas.microsoft.com/office/powerpoint/2010/main" val="256629591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raz slajdu — symbol zastępczy 1"/>
          <p:cNvSpPr>
            <a:spLocks noGrp="1" noRot="1" noChangeAspect="1"/>
          </p:cNvSpPr>
          <p:nvPr>
            <p:ph type="sldImg"/>
          </p:nvPr>
        </p:nvSpPr>
        <p:spPr/>
      </p:sp>
      <p:sp>
        <p:nvSpPr>
          <p:cNvPr id="3" name="Notatki — symbol zastępczy 2"/>
          <p:cNvSpPr>
            <a:spLocks noGrp="1"/>
          </p:cNvSpPr>
          <p:nvPr>
            <p:ph type="body" idx="1"/>
          </p:nvPr>
        </p:nvSpPr>
        <p:spPr/>
        <p:txBody>
          <a:bodyPr rtlCol="0"/>
          <a:lstStyle/>
          <a:p>
            <a:pPr rtl="0"/>
            <a:endParaRPr lang="pl-PL"/>
          </a:p>
        </p:txBody>
      </p:sp>
      <p:sp>
        <p:nvSpPr>
          <p:cNvPr id="4" name="Numer slajdu — symbol zastępczy 3"/>
          <p:cNvSpPr>
            <a:spLocks noGrp="1"/>
          </p:cNvSpPr>
          <p:nvPr>
            <p:ph type="sldNum" sz="quarter" idx="5"/>
          </p:nvPr>
        </p:nvSpPr>
        <p:spPr/>
        <p:txBody>
          <a:bodyPr rtlCol="0"/>
          <a:lstStyle/>
          <a:p>
            <a:pPr rtl="0"/>
            <a:fld id="{918CCA95-4F40-4CDD-BF1E-B8C9EB86EE73}" type="slidenum">
              <a:rPr lang="pl-PL" smtClean="0"/>
              <a:t>1</a:t>
            </a:fld>
            <a:endParaRPr lang="pl-PL"/>
          </a:p>
        </p:txBody>
      </p:sp>
    </p:spTree>
    <p:extLst>
      <p:ext uri="{BB962C8B-B14F-4D97-AF65-F5344CB8AC3E}">
        <p14:creationId xmlns:p14="http://schemas.microsoft.com/office/powerpoint/2010/main" val="303180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DD129-A8C2-419E-B641-6CC90F50732D}"/>
              </a:ext>
            </a:extLst>
          </p:cNvPr>
          <p:cNvSpPr>
            <a:spLocks noGrp="1"/>
          </p:cNvSpPr>
          <p:nvPr>
            <p:ph type="ctrTitle"/>
          </p:nvPr>
        </p:nvSpPr>
        <p:spPr>
          <a:xfrm>
            <a:off x="762000" y="1524000"/>
            <a:ext cx="10668000"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B33C04-8A23-4499-A6EF-1D190F0FB38E}"/>
              </a:ext>
            </a:extLst>
          </p:cNvPr>
          <p:cNvSpPr>
            <a:spLocks noGrp="1"/>
          </p:cNvSpPr>
          <p:nvPr>
            <p:ph type="subTitle" idx="1"/>
          </p:nvPr>
        </p:nvSpPr>
        <p:spPr>
          <a:xfrm>
            <a:off x="762000" y="4571999"/>
            <a:ext cx="10668000" cy="15240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FA99FB-5674-4BC5-949F-8D45EC167511}"/>
              </a:ext>
            </a:extLst>
          </p:cNvPr>
          <p:cNvSpPr>
            <a:spLocks noGrp="1"/>
          </p:cNvSpPr>
          <p:nvPr>
            <p:ph type="dt" sz="half" idx="10"/>
          </p:nvPr>
        </p:nvSpPr>
        <p:spPr/>
        <p:txBody>
          <a:bodyPr/>
          <a:lstStyle/>
          <a:p>
            <a:fld id="{76969C88-B244-455D-A017-012B25B1ACDD}" type="datetimeFigureOut">
              <a:rPr lang="en-US" smtClean="0"/>
              <a:t>3/12/2022</a:t>
            </a:fld>
            <a:endParaRPr lang="en-US"/>
          </a:p>
        </p:txBody>
      </p:sp>
      <p:sp>
        <p:nvSpPr>
          <p:cNvPr id="5" name="Footer Placeholder 4">
            <a:extLst>
              <a:ext uri="{FF2B5EF4-FFF2-40B4-BE49-F238E27FC236}">
                <a16:creationId xmlns:a16="http://schemas.microsoft.com/office/drawing/2014/main" id="{0763CF93-DD67-4FE2-8083-864693FE8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5E934-32B6-44B1-9622-67F30BDA3F3A}"/>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07009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5B09-FC60-445F-8A12-79869BEC60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219F7-87F2-409F-BB0B-8FE9270C98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C2BB8-59E0-4EB2-B3BE-59D8641EE133}"/>
              </a:ext>
            </a:extLst>
          </p:cNvPr>
          <p:cNvSpPr>
            <a:spLocks noGrp="1"/>
          </p:cNvSpPr>
          <p:nvPr>
            <p:ph type="dt" sz="half" idx="10"/>
          </p:nvPr>
        </p:nvSpPr>
        <p:spPr/>
        <p:txBody>
          <a:bodyPr/>
          <a:lstStyle/>
          <a:p>
            <a:fld id="{76969C88-B244-455D-A017-012B25B1ACDD}" type="datetimeFigureOut">
              <a:rPr lang="en-US" smtClean="0"/>
              <a:t>3/12/2022</a:t>
            </a:fld>
            <a:endParaRPr lang="en-US"/>
          </a:p>
        </p:txBody>
      </p:sp>
      <p:sp>
        <p:nvSpPr>
          <p:cNvPr id="5" name="Footer Placeholder 4">
            <a:extLst>
              <a:ext uri="{FF2B5EF4-FFF2-40B4-BE49-F238E27FC236}">
                <a16:creationId xmlns:a16="http://schemas.microsoft.com/office/drawing/2014/main" id="{2D56984E-C0DE-461B-8011-8FC31B0EE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FE7C03-68D3-445E-A5A2-8A935CFC97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495109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21F0D7-112D-48B1-B32B-170B1AA2B51E}"/>
              </a:ext>
            </a:extLst>
          </p:cNvPr>
          <p:cNvSpPr>
            <a:spLocks noGrp="1"/>
          </p:cNvSpPr>
          <p:nvPr>
            <p:ph type="title" orient="vert"/>
          </p:nvPr>
        </p:nvSpPr>
        <p:spPr>
          <a:xfrm>
            <a:off x="9143998" y="761999"/>
            <a:ext cx="2286000" cy="5334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27A7C1-8E5B-41DA-9802-F242D382B66B}"/>
              </a:ext>
            </a:extLst>
          </p:cNvPr>
          <p:cNvSpPr>
            <a:spLocks noGrp="1"/>
          </p:cNvSpPr>
          <p:nvPr>
            <p:ph type="body" orient="vert" idx="1"/>
          </p:nvPr>
        </p:nvSpPr>
        <p:spPr>
          <a:xfrm>
            <a:off x="762001" y="761999"/>
            <a:ext cx="7619999" cy="5334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61CC7-F5B1-464A-8127-60645FB21081}"/>
              </a:ext>
            </a:extLst>
          </p:cNvPr>
          <p:cNvSpPr>
            <a:spLocks noGrp="1"/>
          </p:cNvSpPr>
          <p:nvPr>
            <p:ph type="dt" sz="half" idx="10"/>
          </p:nvPr>
        </p:nvSpPr>
        <p:spPr/>
        <p:txBody>
          <a:bodyPr/>
          <a:lstStyle/>
          <a:p>
            <a:fld id="{76969C88-B244-455D-A017-012B25B1ACDD}" type="datetimeFigureOut">
              <a:rPr lang="en-US" smtClean="0"/>
              <a:t>3/12/2022</a:t>
            </a:fld>
            <a:endParaRPr lang="en-US"/>
          </a:p>
        </p:txBody>
      </p:sp>
      <p:sp>
        <p:nvSpPr>
          <p:cNvPr id="5" name="Footer Placeholder 4">
            <a:extLst>
              <a:ext uri="{FF2B5EF4-FFF2-40B4-BE49-F238E27FC236}">
                <a16:creationId xmlns:a16="http://schemas.microsoft.com/office/drawing/2014/main" id="{53B94302-B381-4F37-A9FF-5CC551917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07151-541F-4104-B989-83A9DCA6E61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445731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AF011-A499-4054-89BF-A4800A68F60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66FB6E8-D956-45B5-9B4A-9D31DF466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DB9DB-9E62-4292-915C-1DD4134740DB}"/>
              </a:ext>
            </a:extLst>
          </p:cNvPr>
          <p:cNvSpPr>
            <a:spLocks noGrp="1"/>
          </p:cNvSpPr>
          <p:nvPr>
            <p:ph type="dt" sz="half" idx="10"/>
          </p:nvPr>
        </p:nvSpPr>
        <p:spPr/>
        <p:txBody>
          <a:bodyPr/>
          <a:lstStyle/>
          <a:p>
            <a:fld id="{76969C88-B244-455D-A017-012B25B1ACDD}" type="datetimeFigureOut">
              <a:rPr lang="en-US" smtClean="0"/>
              <a:t>3/12/2022</a:t>
            </a:fld>
            <a:endParaRPr lang="en-US"/>
          </a:p>
        </p:txBody>
      </p:sp>
      <p:sp>
        <p:nvSpPr>
          <p:cNvPr id="5" name="Footer Placeholder 4">
            <a:extLst>
              <a:ext uri="{FF2B5EF4-FFF2-40B4-BE49-F238E27FC236}">
                <a16:creationId xmlns:a16="http://schemas.microsoft.com/office/drawing/2014/main" id="{2BD462F1-BC30-4172-8353-363123A1D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2EE8A-96DF-4D7D-B434-778324756D04}"/>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453617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453A-F2B4-4EDB-B8FA-150267BC1A9A}"/>
              </a:ext>
            </a:extLst>
          </p:cNvPr>
          <p:cNvSpPr>
            <a:spLocks noGrp="1"/>
          </p:cNvSpPr>
          <p:nvPr>
            <p:ph type="title"/>
          </p:nvPr>
        </p:nvSpPr>
        <p:spPr>
          <a:xfrm>
            <a:off x="762000" y="1524000"/>
            <a:ext cx="10668000" cy="3038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C46C51-ADF1-48FC-A4D9-38C369E78304}"/>
              </a:ext>
            </a:extLst>
          </p:cNvPr>
          <p:cNvSpPr>
            <a:spLocks noGrp="1"/>
          </p:cNvSpPr>
          <p:nvPr>
            <p:ph type="body" idx="1"/>
          </p:nvPr>
        </p:nvSpPr>
        <p:spPr>
          <a:xfrm>
            <a:off x="762000" y="4589463"/>
            <a:ext cx="10668000" cy="15065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C43B56-4DC7-490B-AEFD-55ED1ECFF82E}"/>
              </a:ext>
            </a:extLst>
          </p:cNvPr>
          <p:cNvSpPr>
            <a:spLocks noGrp="1"/>
          </p:cNvSpPr>
          <p:nvPr>
            <p:ph type="dt" sz="half" idx="10"/>
          </p:nvPr>
        </p:nvSpPr>
        <p:spPr/>
        <p:txBody>
          <a:bodyPr/>
          <a:lstStyle/>
          <a:p>
            <a:fld id="{76969C88-B244-455D-A017-012B25B1ACDD}" type="datetimeFigureOut">
              <a:rPr lang="en-US" smtClean="0"/>
              <a:t>3/12/2022</a:t>
            </a:fld>
            <a:endParaRPr lang="en-US"/>
          </a:p>
        </p:txBody>
      </p:sp>
      <p:sp>
        <p:nvSpPr>
          <p:cNvPr id="5" name="Footer Placeholder 4">
            <a:extLst>
              <a:ext uri="{FF2B5EF4-FFF2-40B4-BE49-F238E27FC236}">
                <a16:creationId xmlns:a16="http://schemas.microsoft.com/office/drawing/2014/main" id="{454738F8-C4B2-41D8-B627-A6DDB24B2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43D49-23F8-4C4B-9C30-EDC030EE6F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687058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556D-6916-42E6-8820-8A0D328A5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747A5-C962-477F-89AA-A32385D57996}"/>
              </a:ext>
            </a:extLst>
          </p:cNvPr>
          <p:cNvSpPr>
            <a:spLocks noGrp="1"/>
          </p:cNvSpPr>
          <p:nvPr>
            <p:ph sz="half" idx="1"/>
          </p:nvPr>
        </p:nvSpPr>
        <p:spPr>
          <a:xfrm>
            <a:off x="762000" y="2285999"/>
            <a:ext cx="5151119"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D08312-30FC-44D8-B2A9-B5CAAD9F066F}"/>
              </a:ext>
            </a:extLst>
          </p:cNvPr>
          <p:cNvSpPr>
            <a:spLocks noGrp="1"/>
          </p:cNvSpPr>
          <p:nvPr>
            <p:ph sz="half" idx="2"/>
          </p:nvPr>
        </p:nvSpPr>
        <p:spPr>
          <a:xfrm>
            <a:off x="6278879" y="2285999"/>
            <a:ext cx="5151121"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ED84EB-AF90-4F19-A376-0FE5E50F9EA5}"/>
              </a:ext>
            </a:extLst>
          </p:cNvPr>
          <p:cNvSpPr>
            <a:spLocks noGrp="1"/>
          </p:cNvSpPr>
          <p:nvPr>
            <p:ph type="dt" sz="half" idx="10"/>
          </p:nvPr>
        </p:nvSpPr>
        <p:spPr/>
        <p:txBody>
          <a:bodyPr/>
          <a:lstStyle/>
          <a:p>
            <a:fld id="{76969C88-B244-455D-A017-012B25B1ACDD}" type="datetimeFigureOut">
              <a:rPr lang="en-US" smtClean="0"/>
              <a:t>3/12/2022</a:t>
            </a:fld>
            <a:endParaRPr lang="en-US"/>
          </a:p>
        </p:txBody>
      </p:sp>
      <p:sp>
        <p:nvSpPr>
          <p:cNvPr id="6" name="Footer Placeholder 5">
            <a:extLst>
              <a:ext uri="{FF2B5EF4-FFF2-40B4-BE49-F238E27FC236}">
                <a16:creationId xmlns:a16="http://schemas.microsoft.com/office/drawing/2014/main" id="{7B838ED0-2789-41E4-A36E-83F92CA2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221A83-6D60-45F0-9173-5F6D2438BC3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591616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FFAE2-03F4-4A94-86C4-9305B237CA89}"/>
              </a:ext>
            </a:extLst>
          </p:cNvPr>
          <p:cNvSpPr>
            <a:spLocks noGrp="1"/>
          </p:cNvSpPr>
          <p:nvPr>
            <p:ph type="title"/>
          </p:nvPr>
        </p:nvSpPr>
        <p:spPr>
          <a:xfrm>
            <a:off x="762000" y="762000"/>
            <a:ext cx="10668000" cy="1524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BAC5A5-E184-46B6-8AB5-C8E132D3624B}"/>
              </a:ext>
            </a:extLst>
          </p:cNvPr>
          <p:cNvSpPr>
            <a:spLocks noGrp="1"/>
          </p:cNvSpPr>
          <p:nvPr>
            <p:ph type="body" idx="1"/>
          </p:nvPr>
        </p:nvSpPr>
        <p:spPr>
          <a:xfrm>
            <a:off x="762000" y="2285999"/>
            <a:ext cx="5151119"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DCFE87-5D80-45CB-9D13-DFC9AFCEC7F9}"/>
              </a:ext>
            </a:extLst>
          </p:cNvPr>
          <p:cNvSpPr>
            <a:spLocks noGrp="1"/>
          </p:cNvSpPr>
          <p:nvPr>
            <p:ph sz="half" idx="2"/>
          </p:nvPr>
        </p:nvSpPr>
        <p:spPr>
          <a:xfrm>
            <a:off x="762000" y="3048000"/>
            <a:ext cx="5151119"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AC1E5A-8423-4749-8EDA-E13425F69658}"/>
              </a:ext>
            </a:extLst>
          </p:cNvPr>
          <p:cNvSpPr>
            <a:spLocks noGrp="1"/>
          </p:cNvSpPr>
          <p:nvPr>
            <p:ph type="body" sz="quarter" idx="3"/>
          </p:nvPr>
        </p:nvSpPr>
        <p:spPr>
          <a:xfrm>
            <a:off x="6278878" y="2286000"/>
            <a:ext cx="5151122"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832AAA-4BB8-4A3D-9C79-516F82F8001D}"/>
              </a:ext>
            </a:extLst>
          </p:cNvPr>
          <p:cNvSpPr>
            <a:spLocks noGrp="1"/>
          </p:cNvSpPr>
          <p:nvPr>
            <p:ph sz="quarter" idx="4"/>
          </p:nvPr>
        </p:nvSpPr>
        <p:spPr>
          <a:xfrm>
            <a:off x="6278878" y="3048000"/>
            <a:ext cx="5151122"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BEC63-51D3-4C70-B804-BE9EF765AD21}"/>
              </a:ext>
            </a:extLst>
          </p:cNvPr>
          <p:cNvSpPr>
            <a:spLocks noGrp="1"/>
          </p:cNvSpPr>
          <p:nvPr>
            <p:ph type="dt" sz="half" idx="10"/>
          </p:nvPr>
        </p:nvSpPr>
        <p:spPr/>
        <p:txBody>
          <a:bodyPr/>
          <a:lstStyle/>
          <a:p>
            <a:fld id="{76969C88-B244-455D-A017-012B25B1ACDD}" type="datetimeFigureOut">
              <a:rPr lang="en-US" smtClean="0"/>
              <a:t>3/12/2022</a:t>
            </a:fld>
            <a:endParaRPr lang="en-US"/>
          </a:p>
        </p:txBody>
      </p:sp>
      <p:sp>
        <p:nvSpPr>
          <p:cNvPr id="8" name="Footer Placeholder 7">
            <a:extLst>
              <a:ext uri="{FF2B5EF4-FFF2-40B4-BE49-F238E27FC236}">
                <a16:creationId xmlns:a16="http://schemas.microsoft.com/office/drawing/2014/main" id="{735CA295-8563-402F-92C3-1F20C977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FA5918-109D-4342-84C0-9774A52C9E7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814068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2662-CBD1-4498-9B6E-2961F5EF1B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F739AE-8101-4C18-8CF3-911BDF3978A8}"/>
              </a:ext>
            </a:extLst>
          </p:cNvPr>
          <p:cNvSpPr>
            <a:spLocks noGrp="1"/>
          </p:cNvSpPr>
          <p:nvPr>
            <p:ph type="dt" sz="half" idx="10"/>
          </p:nvPr>
        </p:nvSpPr>
        <p:spPr/>
        <p:txBody>
          <a:bodyPr/>
          <a:lstStyle/>
          <a:p>
            <a:fld id="{76969C88-B244-455D-A017-012B25B1ACDD}" type="datetimeFigureOut">
              <a:rPr lang="en-US" smtClean="0"/>
              <a:t>3/12/2022</a:t>
            </a:fld>
            <a:endParaRPr lang="en-US"/>
          </a:p>
        </p:txBody>
      </p:sp>
      <p:sp>
        <p:nvSpPr>
          <p:cNvPr id="4" name="Footer Placeholder 3">
            <a:extLst>
              <a:ext uri="{FF2B5EF4-FFF2-40B4-BE49-F238E27FC236}">
                <a16:creationId xmlns:a16="http://schemas.microsoft.com/office/drawing/2014/main" id="{66EB1C88-D181-449C-9BE1-E85068C188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38A2C9-E93B-4F0A-A021-9E3AEBC3FA8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610504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0AE8D9-9B42-438E-ADA6-CCFE45788460}"/>
              </a:ext>
            </a:extLst>
          </p:cNvPr>
          <p:cNvSpPr>
            <a:spLocks noGrp="1"/>
          </p:cNvSpPr>
          <p:nvPr>
            <p:ph type="dt" sz="half" idx="10"/>
          </p:nvPr>
        </p:nvSpPr>
        <p:spPr/>
        <p:txBody>
          <a:bodyPr/>
          <a:lstStyle/>
          <a:p>
            <a:fld id="{76969C88-B244-455D-A017-012B25B1ACDD}" type="datetimeFigureOut">
              <a:rPr lang="en-US" smtClean="0"/>
              <a:t>3/12/2022</a:t>
            </a:fld>
            <a:endParaRPr lang="en-US"/>
          </a:p>
        </p:txBody>
      </p:sp>
      <p:sp>
        <p:nvSpPr>
          <p:cNvPr id="3" name="Footer Placeholder 2">
            <a:extLst>
              <a:ext uri="{FF2B5EF4-FFF2-40B4-BE49-F238E27FC236}">
                <a16:creationId xmlns:a16="http://schemas.microsoft.com/office/drawing/2014/main" id="{C4F792B9-A8AF-4E13-8A25-741E89691E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3A2CF6-DBC5-4491-B213-B3CD09D3130C}"/>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4254972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27076-58C8-494C-B6B1-DC86F62DDC24}"/>
              </a:ext>
            </a:extLst>
          </p:cNvPr>
          <p:cNvSpPr>
            <a:spLocks noGrp="1"/>
          </p:cNvSpPr>
          <p:nvPr>
            <p:ph type="title"/>
          </p:nvPr>
        </p:nvSpPr>
        <p:spPr>
          <a:xfrm>
            <a:off x="762000" y="761998"/>
            <a:ext cx="3810000" cy="1524002"/>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F29E36-0340-452F-8D0A-1BC3F3A388CF}"/>
              </a:ext>
            </a:extLst>
          </p:cNvPr>
          <p:cNvSpPr>
            <a:spLocks noGrp="1"/>
          </p:cNvSpPr>
          <p:nvPr>
            <p:ph idx="1"/>
          </p:nvPr>
        </p:nvSpPr>
        <p:spPr>
          <a:xfrm>
            <a:off x="5334000" y="762001"/>
            <a:ext cx="6096000" cy="5334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051C2E-E587-45E8-BDB1-DFF2F2791BF6}"/>
              </a:ext>
            </a:extLst>
          </p:cNvPr>
          <p:cNvSpPr>
            <a:spLocks noGrp="1"/>
          </p:cNvSpPr>
          <p:nvPr>
            <p:ph type="body" sz="half" idx="2"/>
          </p:nvPr>
        </p:nvSpPr>
        <p:spPr>
          <a:xfrm>
            <a:off x="762000" y="2286000"/>
            <a:ext cx="3810000" cy="38100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21D993-DEDD-470E-B48B-CB053A55A119}"/>
              </a:ext>
            </a:extLst>
          </p:cNvPr>
          <p:cNvSpPr>
            <a:spLocks noGrp="1"/>
          </p:cNvSpPr>
          <p:nvPr>
            <p:ph type="dt" sz="half" idx="10"/>
          </p:nvPr>
        </p:nvSpPr>
        <p:spPr/>
        <p:txBody>
          <a:bodyPr/>
          <a:lstStyle/>
          <a:p>
            <a:fld id="{76969C88-B244-455D-A017-012B25B1ACDD}" type="datetimeFigureOut">
              <a:rPr lang="en-US" smtClean="0"/>
              <a:t>3/12/2022</a:t>
            </a:fld>
            <a:endParaRPr lang="en-US"/>
          </a:p>
        </p:txBody>
      </p:sp>
      <p:sp>
        <p:nvSpPr>
          <p:cNvPr id="6" name="Footer Placeholder 5">
            <a:extLst>
              <a:ext uri="{FF2B5EF4-FFF2-40B4-BE49-F238E27FC236}">
                <a16:creationId xmlns:a16="http://schemas.microsoft.com/office/drawing/2014/main" id="{67926C64-7401-4CA4-859F-74472AF869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108F41-F1F6-431C-9B45-8A447F188CB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655038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104FB-422C-4023-9381-EB12F1582D44}"/>
              </a:ext>
            </a:extLst>
          </p:cNvPr>
          <p:cNvSpPr>
            <a:spLocks noGrp="1"/>
          </p:cNvSpPr>
          <p:nvPr>
            <p:ph type="title"/>
          </p:nvPr>
        </p:nvSpPr>
        <p:spPr>
          <a:xfrm>
            <a:off x="762001" y="762000"/>
            <a:ext cx="3809999" cy="1524000"/>
          </a:xfrm>
        </p:spPr>
        <p:txBody>
          <a:bodyPr anchor="t" anchorCtr="0"/>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DBA3AA-DE44-4B1F-91D1-09F67B89B941}"/>
              </a:ext>
            </a:extLst>
          </p:cNvPr>
          <p:cNvSpPr>
            <a:spLocks noGrp="1"/>
          </p:cNvSpPr>
          <p:nvPr>
            <p:ph type="pic" idx="1"/>
          </p:nvPr>
        </p:nvSpPr>
        <p:spPr>
          <a:xfrm>
            <a:off x="5334000" y="762001"/>
            <a:ext cx="6021388" cy="5334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A27B131-5117-4106-80DB-2AB208C4C953}"/>
              </a:ext>
            </a:extLst>
          </p:cNvPr>
          <p:cNvSpPr>
            <a:spLocks noGrp="1"/>
          </p:cNvSpPr>
          <p:nvPr>
            <p:ph type="body" sz="half" idx="2"/>
          </p:nvPr>
        </p:nvSpPr>
        <p:spPr>
          <a:xfrm>
            <a:off x="762001" y="2286000"/>
            <a:ext cx="3809999" cy="381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13918A-7F23-4C72-8E80-591324A3046C}"/>
              </a:ext>
            </a:extLst>
          </p:cNvPr>
          <p:cNvSpPr>
            <a:spLocks noGrp="1"/>
          </p:cNvSpPr>
          <p:nvPr>
            <p:ph type="dt" sz="half" idx="10"/>
          </p:nvPr>
        </p:nvSpPr>
        <p:spPr/>
        <p:txBody>
          <a:bodyPr/>
          <a:lstStyle/>
          <a:p>
            <a:fld id="{76969C88-B244-455D-A017-012B25B1ACDD}" type="datetimeFigureOut">
              <a:rPr lang="en-US" smtClean="0"/>
              <a:t>3/12/2022</a:t>
            </a:fld>
            <a:endParaRPr lang="en-US"/>
          </a:p>
        </p:txBody>
      </p:sp>
      <p:sp>
        <p:nvSpPr>
          <p:cNvPr id="6" name="Footer Placeholder 5">
            <a:extLst>
              <a:ext uri="{FF2B5EF4-FFF2-40B4-BE49-F238E27FC236}">
                <a16:creationId xmlns:a16="http://schemas.microsoft.com/office/drawing/2014/main" id="{181071C8-76FE-4B83-8317-BD53C7C844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23681A-6F29-48FC-9409-319ED3E96635}"/>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33146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6EF5A53-0A64-4CA5-B9C7-1CB97CB5CF1C}"/>
              </a:ext>
            </a:extLst>
          </p:cNvPr>
          <p:cNvSpPr/>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id="{34ABFBEA-4EB0-4D02-A2C0-1733CD3D6F12}"/>
              </a:ext>
            </a:extLst>
          </p:cNvPr>
          <p:cNvSpPr/>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2" name="Freeform: Shape 11">
            <a:extLst>
              <a:ext uri="{FF2B5EF4-FFF2-40B4-BE49-F238E27FC236}">
                <a16:creationId xmlns:a16="http://schemas.microsoft.com/office/drawing/2014/main" id="{19E083F6-57F4-487B-A766-EA0462B1EED8}"/>
              </a:ext>
            </a:extLst>
          </p:cNvPr>
          <p:cNvSpPr/>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Placeholder 1">
            <a:extLst>
              <a:ext uri="{FF2B5EF4-FFF2-40B4-BE49-F238E27FC236}">
                <a16:creationId xmlns:a16="http://schemas.microsoft.com/office/drawing/2014/main" id="{A3A2F988-7148-4375-83D8-12EE5EBC7BE0}"/>
              </a:ext>
            </a:extLst>
          </p:cNvPr>
          <p:cNvSpPr>
            <a:spLocks noGrp="1"/>
          </p:cNvSpPr>
          <p:nvPr>
            <p:ph type="title"/>
          </p:nvPr>
        </p:nvSpPr>
        <p:spPr>
          <a:xfrm>
            <a:off x="762000" y="762000"/>
            <a:ext cx="10668000" cy="1524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896238-C5B3-4F3C-97FA-890E1A51A203}"/>
              </a:ext>
            </a:extLst>
          </p:cNvPr>
          <p:cNvSpPr>
            <a:spLocks noGrp="1"/>
          </p:cNvSpPr>
          <p:nvPr>
            <p:ph type="body" idx="1"/>
          </p:nvPr>
        </p:nvSpPr>
        <p:spPr>
          <a:xfrm>
            <a:off x="762000" y="2286000"/>
            <a:ext cx="10668000" cy="38180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D6E4474-0442-4E4B-9E5B-CA7B3951C1DA}"/>
              </a:ext>
            </a:extLst>
          </p:cNvPr>
          <p:cNvSpPr>
            <a:spLocks noGrp="1"/>
          </p:cNvSpPr>
          <p:nvPr>
            <p:ph type="dt" sz="half" idx="2"/>
          </p:nvPr>
        </p:nvSpPr>
        <p:spPr>
          <a:xfrm>
            <a:off x="9389165" y="194320"/>
            <a:ext cx="2040835"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76969C88-B244-455D-A017-012B25B1ACDD}" type="datetimeFigureOut">
              <a:rPr lang="en-US" smtClean="0"/>
              <a:pPr/>
              <a:t>3/12/2022</a:t>
            </a:fld>
            <a:endParaRPr lang="en-US"/>
          </a:p>
        </p:txBody>
      </p:sp>
      <p:sp>
        <p:nvSpPr>
          <p:cNvPr id="5" name="Footer Placeholder 4">
            <a:extLst>
              <a:ext uri="{FF2B5EF4-FFF2-40B4-BE49-F238E27FC236}">
                <a16:creationId xmlns:a16="http://schemas.microsoft.com/office/drawing/2014/main" id="{E0626A98-F887-40E1-B9BA-9D93DE90E022}"/>
              </a:ext>
            </a:extLst>
          </p:cNvPr>
          <p:cNvSpPr>
            <a:spLocks noGrp="1"/>
          </p:cNvSpPr>
          <p:nvPr>
            <p:ph type="ftr" sz="quarter" idx="3"/>
          </p:nvPr>
        </p:nvSpPr>
        <p:spPr>
          <a:xfrm>
            <a:off x="761999" y="6356350"/>
            <a:ext cx="6612835" cy="365125"/>
          </a:xfrm>
          <a:prstGeom prst="rect">
            <a:avLst/>
          </a:prstGeom>
        </p:spPr>
        <p:txBody>
          <a:bodyPr vert="horz" lIns="91440" tIns="45720" rIns="91440" bIns="45720" rtlCol="0" anchor="ctr"/>
          <a:lstStyle>
            <a:lvl1pPr algn="l">
              <a:defRPr sz="1200">
                <a:solidFill>
                  <a:schemeClr val="tx1">
                    <a:tint val="75000"/>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482C8119-73F6-4713-9AD3-3628DCDFB8F2}"/>
              </a:ext>
            </a:extLst>
          </p:cNvPr>
          <p:cNvSpPr>
            <a:spLocks noGrp="1"/>
          </p:cNvSpPr>
          <p:nvPr>
            <p:ph type="sldNum" sz="quarter" idx="4"/>
          </p:nvPr>
        </p:nvSpPr>
        <p:spPr>
          <a:xfrm>
            <a:off x="9906000" y="6356350"/>
            <a:ext cx="1524000"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07CE569E-9B7C-4CB9-AB80-C0841F922CFF}" type="slidenum">
              <a:rPr lang="en-US" smtClean="0"/>
              <a:pPr/>
              <a:t>‹#›</a:t>
            </a:fld>
            <a:endParaRPr lang="en-US"/>
          </a:p>
        </p:txBody>
      </p:sp>
    </p:spTree>
    <p:extLst>
      <p:ext uri="{BB962C8B-B14F-4D97-AF65-F5344CB8AC3E}">
        <p14:creationId xmlns:p14="http://schemas.microsoft.com/office/powerpoint/2010/main" val="50244412"/>
      </p:ext>
    </p:extLst>
  </p:cSld>
  <p:clrMap bg1="dk1" tx1="lt1" bg2="dk2" tx2="lt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4" name="Picture 3">
            <a:extLst>
              <a:ext uri="{FF2B5EF4-FFF2-40B4-BE49-F238E27FC236}">
                <a16:creationId xmlns:a16="http://schemas.microsoft.com/office/drawing/2014/main" id="{F1AE27AE-8125-FB85-D7DE-C2DFA4BED8F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25" r="1" b="1"/>
          <a:stretch/>
        </p:blipFill>
        <p:spPr>
          <a:xfrm>
            <a:off x="20" y="10"/>
            <a:ext cx="12207220" cy="6857990"/>
          </a:xfrm>
          <a:prstGeom prst="rect">
            <a:avLst/>
          </a:prstGeom>
        </p:spPr>
      </p:pic>
      <p:sp>
        <p:nvSpPr>
          <p:cNvPr id="11" name="Rectangle 10">
            <a:extLst>
              <a:ext uri="{FF2B5EF4-FFF2-40B4-BE49-F238E27FC236}">
                <a16:creationId xmlns:a16="http://schemas.microsoft.com/office/drawing/2014/main" id="{5E698B96-C345-4CAB-9657-02BD17A19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id="{9FB28281-3783-403A-B1AB-0182A003DFE3}"/>
              </a:ext>
            </a:extLst>
          </p:cNvPr>
          <p:cNvSpPr>
            <a:spLocks noGrp="1"/>
          </p:cNvSpPr>
          <p:nvPr>
            <p:ph type="ctrTitle"/>
          </p:nvPr>
        </p:nvSpPr>
        <p:spPr>
          <a:xfrm>
            <a:off x="762000" y="762000"/>
            <a:ext cx="3810000" cy="3048000"/>
          </a:xfrm>
        </p:spPr>
        <p:txBody>
          <a:bodyPr rtlCol="0">
            <a:normAutofit/>
          </a:bodyPr>
          <a:lstStyle/>
          <a:p>
            <a:pPr algn="l"/>
            <a:r>
              <a:rPr lang="pl-PL" sz="4400">
                <a:cs typeface="Arial"/>
              </a:rPr>
              <a:t>Liczba Pi</a:t>
            </a:r>
            <a:endParaRPr lang="pl-PL" sz="4400"/>
          </a:p>
        </p:txBody>
      </p:sp>
      <p:sp>
        <p:nvSpPr>
          <p:cNvPr id="3" name="Podtytuł 2">
            <a:extLst>
              <a:ext uri="{FF2B5EF4-FFF2-40B4-BE49-F238E27FC236}">
                <a16:creationId xmlns:a16="http://schemas.microsoft.com/office/drawing/2014/main" id="{C4542EAC-8BF3-4BFD-9891-145BC49409C2}"/>
              </a:ext>
            </a:extLst>
          </p:cNvPr>
          <p:cNvSpPr>
            <a:spLocks noGrp="1"/>
          </p:cNvSpPr>
          <p:nvPr>
            <p:ph type="subTitle" idx="1"/>
          </p:nvPr>
        </p:nvSpPr>
        <p:spPr>
          <a:xfrm>
            <a:off x="762000" y="4083733"/>
            <a:ext cx="3810000" cy="1524000"/>
          </a:xfrm>
        </p:spPr>
        <p:txBody>
          <a:bodyPr vert="horz" lIns="91440" tIns="45720" rIns="91440" bIns="45720" rtlCol="0" anchor="t">
            <a:normAutofit/>
          </a:bodyPr>
          <a:lstStyle/>
          <a:p>
            <a:pPr algn="l"/>
            <a:r>
              <a:rPr lang="pl-PL" dirty="0">
                <a:solidFill>
                  <a:srgbClr val="FFFFFF">
                    <a:alpha val="70000"/>
                  </a:srgbClr>
                </a:solidFill>
              </a:rPr>
              <a:t>Amelia </a:t>
            </a:r>
            <a:r>
              <a:rPr lang="pl-PL" dirty="0" err="1">
                <a:solidFill>
                  <a:srgbClr val="FFFFFF">
                    <a:alpha val="70000"/>
                  </a:srgbClr>
                </a:solidFill>
              </a:rPr>
              <a:t>Denega</a:t>
            </a:r>
            <a:r>
              <a:rPr lang="pl-PL" dirty="0">
                <a:solidFill>
                  <a:srgbClr val="FFFFFF">
                    <a:alpha val="70000"/>
                  </a:srgbClr>
                </a:solidFill>
              </a:rPr>
              <a:t> 8c</a:t>
            </a:r>
            <a:endParaRPr lang="pl-PL" dirty="0"/>
          </a:p>
        </p:txBody>
      </p:sp>
    </p:spTree>
    <p:extLst>
      <p:ext uri="{BB962C8B-B14F-4D97-AF65-F5344CB8AC3E}">
        <p14:creationId xmlns:p14="http://schemas.microsoft.com/office/powerpoint/2010/main" val="553726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3" name="Freeform: Shape 12">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15" name="Rectangle 14">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5" name="Picture 4" descr="Numer jest malowany na niebieską ścianie">
            <a:extLst>
              <a:ext uri="{FF2B5EF4-FFF2-40B4-BE49-F238E27FC236}">
                <a16:creationId xmlns:a16="http://schemas.microsoft.com/office/drawing/2014/main" id="{BD932281-5934-AA6B-4FDD-69FC81B25A7D}"/>
              </a:ext>
            </a:extLst>
          </p:cNvPr>
          <p:cNvPicPr>
            <a:picLocks noChangeAspect="1"/>
          </p:cNvPicPr>
          <p:nvPr/>
        </p:nvPicPr>
        <p:blipFill rotWithShape="1">
          <a:blip r:embed="rId2"/>
          <a:srcRect t="6367" r="7" b="9902"/>
          <a:stretch/>
        </p:blipFill>
        <p:spPr>
          <a:xfrm>
            <a:off x="20" y="10"/>
            <a:ext cx="12207220" cy="6857990"/>
          </a:xfrm>
          <a:prstGeom prst="rect">
            <a:avLst/>
          </a:prstGeom>
        </p:spPr>
      </p:pic>
      <p:sp>
        <p:nvSpPr>
          <p:cNvPr id="17" name="Rectangle 16">
            <a:extLst>
              <a:ext uri="{FF2B5EF4-FFF2-40B4-BE49-F238E27FC236}">
                <a16:creationId xmlns:a16="http://schemas.microsoft.com/office/drawing/2014/main" id="{5E698B96-C345-4CAB-9657-02BD17A19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id="{78758A8E-7FDF-4629-BAE9-8455C5C7E889}"/>
              </a:ext>
            </a:extLst>
          </p:cNvPr>
          <p:cNvSpPr>
            <a:spLocks noGrp="1"/>
          </p:cNvSpPr>
          <p:nvPr>
            <p:ph type="title"/>
          </p:nvPr>
        </p:nvSpPr>
        <p:spPr>
          <a:xfrm>
            <a:off x="762000" y="1524000"/>
            <a:ext cx="3018325" cy="4572000"/>
          </a:xfrm>
        </p:spPr>
        <p:txBody>
          <a:bodyPr vert="horz" lIns="91440" tIns="45720" rIns="91440" bIns="45720" rtlCol="0" anchor="t">
            <a:normAutofit/>
          </a:bodyPr>
          <a:lstStyle/>
          <a:p>
            <a:r>
              <a:rPr lang="pl-PL" sz="3200"/>
              <a:t>Liczba Pi</a:t>
            </a:r>
          </a:p>
        </p:txBody>
      </p:sp>
      <p:sp>
        <p:nvSpPr>
          <p:cNvPr id="10" name="Freeform: Shape 9">
            <a:extLst>
              <a:ext uri="{FF2B5EF4-FFF2-40B4-BE49-F238E27FC236}">
                <a16:creationId xmlns:a16="http://schemas.microsoft.com/office/drawing/2014/main" id="{87733DA8-1BFC-4737-831B-54DCFE42D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76836" y="-776836"/>
            <a:ext cx="762001"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Avenir Next LT Pro" panose="020B0504020202020204" pitchFamily="34" charset="0"/>
            </a:endParaRPr>
          </a:p>
        </p:txBody>
      </p:sp>
      <p:sp>
        <p:nvSpPr>
          <p:cNvPr id="12" name="Freeform: Shape 11">
            <a:extLst>
              <a:ext uri="{FF2B5EF4-FFF2-40B4-BE49-F238E27FC236}">
                <a16:creationId xmlns:a16="http://schemas.microsoft.com/office/drawing/2014/main" id="{01A4B593-070B-4B49-B02E-B71243FA53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866414" y="1040564"/>
            <a:ext cx="4337539" cy="5817436"/>
          </a:xfrm>
          <a:custGeom>
            <a:avLst/>
            <a:gdLst>
              <a:gd name="connsiteX0" fmla="*/ 1162193 w 4337539"/>
              <a:gd name="connsiteY0" fmla="*/ 710 h 5817436"/>
              <a:gd name="connsiteX1" fmla="*/ 1585945 w 4337539"/>
              <a:gd name="connsiteY1" fmla="*/ 47742 h 5817436"/>
              <a:gd name="connsiteX2" fmla="*/ 2955874 w 4337539"/>
              <a:gd name="connsiteY2" fmla="*/ 845238 h 5817436"/>
              <a:gd name="connsiteX3" fmla="*/ 3985793 w 4337539"/>
              <a:gd name="connsiteY3" fmla="*/ 2263621 h 5817436"/>
              <a:gd name="connsiteX4" fmla="*/ 3471030 w 4337539"/>
              <a:gd name="connsiteY4" fmla="*/ 5609583 h 5817436"/>
              <a:gd name="connsiteX5" fmla="*/ 3330983 w 4337539"/>
              <a:gd name="connsiteY5" fmla="*/ 5817436 h 5817436"/>
              <a:gd name="connsiteX6" fmla="*/ 0 w 4337539"/>
              <a:gd name="connsiteY6" fmla="*/ 5817436 h 5817436"/>
              <a:gd name="connsiteX7" fmla="*/ 0 w 4337539"/>
              <a:gd name="connsiteY7" fmla="*/ 181400 h 5817436"/>
              <a:gd name="connsiteX8" fmla="*/ 365311 w 4337539"/>
              <a:gd name="connsiteY8" fmla="*/ 94304 h 5817436"/>
              <a:gd name="connsiteX9" fmla="*/ 1162193 w 4337539"/>
              <a:gd name="connsiteY9" fmla="*/ 710 h 581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7539" h="5817436">
                <a:moveTo>
                  <a:pt x="1162193" y="710"/>
                </a:moveTo>
                <a:cubicBezTo>
                  <a:pt x="1309881" y="4175"/>
                  <a:pt x="1450916" y="20264"/>
                  <a:pt x="1585945" y="47742"/>
                </a:cubicBezTo>
                <a:cubicBezTo>
                  <a:pt x="2125847" y="157580"/>
                  <a:pt x="2569194" y="449669"/>
                  <a:pt x="2955874" y="845238"/>
                </a:cubicBezTo>
                <a:cubicBezTo>
                  <a:pt x="3342552" y="1240809"/>
                  <a:pt x="3672563" y="1739861"/>
                  <a:pt x="3985793" y="2263621"/>
                </a:cubicBezTo>
                <a:cubicBezTo>
                  <a:pt x="4713945" y="3480830"/>
                  <a:pt x="4197469" y="4515211"/>
                  <a:pt x="3471030" y="5609583"/>
                </a:cubicBezTo>
                <a:lnTo>
                  <a:pt x="3330983" y="5817436"/>
                </a:lnTo>
                <a:lnTo>
                  <a:pt x="0" y="5817436"/>
                </a:lnTo>
                <a:lnTo>
                  <a:pt x="0" y="181400"/>
                </a:lnTo>
                <a:lnTo>
                  <a:pt x="365311" y="94304"/>
                </a:lnTo>
                <a:cubicBezTo>
                  <a:pt x="651420" y="24227"/>
                  <a:pt x="916047" y="-5064"/>
                  <a:pt x="1162193" y="71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3165769-7A47-4E0F-825D-AF1179DF6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82642" flipH="1">
            <a:off x="7133961" y="946220"/>
            <a:ext cx="5867664" cy="5317986"/>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 name="connsiteX0" fmla="*/ 0 w 1085312"/>
              <a:gd name="connsiteY0" fmla="*/ 0 h 2441440"/>
              <a:gd name="connsiteX1" fmla="*/ 53089 w 1085312"/>
              <a:gd name="connsiteY1" fmla="*/ 4542 h 2441440"/>
              <a:gd name="connsiteX2" fmla="*/ 790077 w 1085312"/>
              <a:gd name="connsiteY2" fmla="*/ 872756 h 2441440"/>
              <a:gd name="connsiteX3" fmla="*/ 1085252 w 1085312"/>
              <a:gd name="connsiteY3" fmla="*/ 1943649 h 2441440"/>
              <a:gd name="connsiteX4" fmla="*/ 1064832 w 1085312"/>
              <a:gd name="connsiteY4" fmla="*/ 2198094 h 2441440"/>
              <a:gd name="connsiteX5" fmla="*/ 1043734 w 1085312"/>
              <a:gd name="connsiteY5" fmla="*/ 2315675 h 2441440"/>
              <a:gd name="connsiteX6" fmla="*/ 59456 w 1085312"/>
              <a:gd name="connsiteY6" fmla="*/ 2441440 h 2441440"/>
              <a:gd name="connsiteX0" fmla="*/ 0 w 1085312"/>
              <a:gd name="connsiteY0" fmla="*/ 0 h 2315675"/>
              <a:gd name="connsiteX1" fmla="*/ 53089 w 1085312"/>
              <a:gd name="connsiteY1" fmla="*/ 4542 h 2315675"/>
              <a:gd name="connsiteX2" fmla="*/ 790077 w 1085312"/>
              <a:gd name="connsiteY2" fmla="*/ 872756 h 2315675"/>
              <a:gd name="connsiteX3" fmla="*/ 1085252 w 1085312"/>
              <a:gd name="connsiteY3" fmla="*/ 1943649 h 2315675"/>
              <a:gd name="connsiteX4" fmla="*/ 1064832 w 1085312"/>
              <a:gd name="connsiteY4" fmla="*/ 2198094 h 2315675"/>
              <a:gd name="connsiteX5" fmla="*/ 1043734 w 1085312"/>
              <a:gd name="connsiteY5"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5312" h="2315675">
                <a:moveTo>
                  <a:pt x="0" y="0"/>
                </a:move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venir Next LT Pro Light"/>
            </a:endParaRPr>
          </a:p>
        </p:txBody>
      </p:sp>
      <p:sp>
        <p:nvSpPr>
          <p:cNvPr id="3" name="Symbol zastępczy zawartości 2">
            <a:extLst>
              <a:ext uri="{FF2B5EF4-FFF2-40B4-BE49-F238E27FC236}">
                <a16:creationId xmlns:a16="http://schemas.microsoft.com/office/drawing/2014/main" id="{D7275719-37FA-445F-A057-31BA3EEB432E}"/>
              </a:ext>
            </a:extLst>
          </p:cNvPr>
          <p:cNvSpPr>
            <a:spLocks noGrp="1"/>
          </p:cNvSpPr>
          <p:nvPr>
            <p:ph idx="1"/>
          </p:nvPr>
        </p:nvSpPr>
        <p:spPr>
          <a:xfrm>
            <a:off x="3839674" y="1510863"/>
            <a:ext cx="8207807" cy="4585138"/>
          </a:xfrm>
        </p:spPr>
        <p:txBody>
          <a:bodyPr vert="horz" lIns="91440" tIns="45720" rIns="91440" bIns="45720" rtlCol="0" anchor="t">
            <a:normAutofit/>
          </a:bodyPr>
          <a:lstStyle/>
          <a:p>
            <a:r>
              <a:rPr lang="pl-PL" sz="2400" b="1" dirty="0">
                <a:ea typeface="+mn-lt"/>
                <a:cs typeface="+mn-lt"/>
              </a:rPr>
              <a:t>π</a:t>
            </a:r>
            <a:r>
              <a:rPr lang="pl-PL" sz="2400" dirty="0">
                <a:ea typeface="+mn-lt"/>
                <a:cs typeface="+mn-lt"/>
              </a:rPr>
              <a:t> :</a:t>
            </a:r>
            <a:endParaRPr lang="pl-PL" sz="2400" dirty="0"/>
          </a:p>
          <a:p>
            <a:pPr marL="0" indent="0">
              <a:buNone/>
            </a:pPr>
            <a:r>
              <a:rPr lang="en-US" sz="2400" dirty="0">
                <a:ea typeface="+mn-lt"/>
                <a:cs typeface="+mn-lt"/>
              </a:rPr>
              <a:t>To </a:t>
            </a:r>
            <a:r>
              <a:rPr lang="en-US" sz="2400" dirty="0" err="1">
                <a:ea typeface="+mn-lt"/>
                <a:cs typeface="+mn-lt"/>
              </a:rPr>
              <a:t>liczba</a:t>
            </a:r>
            <a:r>
              <a:rPr lang="en-US" sz="2400" dirty="0">
                <a:ea typeface="+mn-lt"/>
                <a:cs typeface="+mn-lt"/>
              </a:rPr>
              <a:t> </a:t>
            </a:r>
            <a:r>
              <a:rPr lang="en-US" sz="2400" dirty="0" err="1">
                <a:ea typeface="+mn-lt"/>
                <a:cs typeface="+mn-lt"/>
              </a:rPr>
              <a:t>niewymierna</a:t>
            </a:r>
            <a:r>
              <a:rPr lang="en-US" sz="2400" dirty="0">
                <a:ea typeface="+mn-lt"/>
                <a:cs typeface="+mn-lt"/>
              </a:rPr>
              <a:t>, co </a:t>
            </a:r>
            <a:r>
              <a:rPr lang="en-US" sz="2400" dirty="0" err="1">
                <a:ea typeface="+mn-lt"/>
                <a:cs typeface="+mn-lt"/>
              </a:rPr>
              <a:t>oznacza</a:t>
            </a:r>
            <a:r>
              <a:rPr lang="en-US" sz="2400" dirty="0">
                <a:ea typeface="+mn-lt"/>
                <a:cs typeface="+mn-lt"/>
              </a:rPr>
              <a:t>, </a:t>
            </a:r>
            <a:r>
              <a:rPr lang="en-US" sz="2400" dirty="0" err="1">
                <a:ea typeface="+mn-lt"/>
                <a:cs typeface="+mn-lt"/>
              </a:rPr>
              <a:t>że</a:t>
            </a:r>
            <a:r>
              <a:rPr lang="en-US" sz="2400" dirty="0">
                <a:ea typeface="+mn-lt"/>
                <a:cs typeface="+mn-lt"/>
              </a:rPr>
              <a:t> </a:t>
            </a:r>
            <a:r>
              <a:rPr lang="en-US" sz="2400" dirty="0" err="1">
                <a:ea typeface="+mn-lt"/>
                <a:cs typeface="+mn-lt"/>
              </a:rPr>
              <a:t>nie</a:t>
            </a:r>
            <a:r>
              <a:rPr lang="en-US" sz="2400" dirty="0">
                <a:ea typeface="+mn-lt"/>
                <a:cs typeface="+mn-lt"/>
              </a:rPr>
              <a:t> </a:t>
            </a:r>
            <a:r>
              <a:rPr lang="en-US" sz="2400" dirty="0" err="1">
                <a:ea typeface="+mn-lt"/>
                <a:cs typeface="+mn-lt"/>
              </a:rPr>
              <a:t>może</a:t>
            </a:r>
            <a:r>
              <a:rPr lang="en-US" sz="2400" dirty="0">
                <a:ea typeface="+mn-lt"/>
                <a:cs typeface="+mn-lt"/>
              </a:rPr>
              <a:t> </a:t>
            </a:r>
            <a:r>
              <a:rPr lang="en-US" sz="2400" dirty="0" err="1">
                <a:ea typeface="+mn-lt"/>
                <a:cs typeface="+mn-lt"/>
              </a:rPr>
              <a:t>być</a:t>
            </a:r>
            <a:r>
              <a:rPr lang="en-US" sz="2400" dirty="0">
                <a:ea typeface="+mn-lt"/>
                <a:cs typeface="+mn-lt"/>
              </a:rPr>
              <a:t> </a:t>
            </a:r>
            <a:r>
              <a:rPr lang="en-US" sz="2400" dirty="0" err="1">
                <a:ea typeface="+mn-lt"/>
                <a:cs typeface="+mn-lt"/>
              </a:rPr>
              <a:t>zapisana</a:t>
            </a:r>
            <a:r>
              <a:rPr lang="en-US" sz="2400" dirty="0">
                <a:ea typeface="+mn-lt"/>
                <a:cs typeface="+mn-lt"/>
              </a:rPr>
              <a:t> </a:t>
            </a:r>
            <a:r>
              <a:rPr lang="en-US" sz="2400" dirty="0" err="1">
                <a:ea typeface="+mn-lt"/>
                <a:cs typeface="+mn-lt"/>
              </a:rPr>
              <a:t>jako</a:t>
            </a:r>
            <a:r>
              <a:rPr lang="en-US" sz="2400" dirty="0">
                <a:ea typeface="+mn-lt"/>
                <a:cs typeface="+mn-lt"/>
              </a:rPr>
              <a:t> </a:t>
            </a:r>
            <a:r>
              <a:rPr lang="en-US" sz="2400" dirty="0" err="1">
                <a:ea typeface="+mn-lt"/>
                <a:cs typeface="+mn-lt"/>
              </a:rPr>
              <a:t>iloraz</a:t>
            </a:r>
            <a:r>
              <a:rPr lang="en-US" sz="2400" dirty="0">
                <a:ea typeface="+mn-lt"/>
                <a:cs typeface="+mn-lt"/>
              </a:rPr>
              <a:t> </a:t>
            </a:r>
            <a:r>
              <a:rPr lang="en-US" sz="2400" dirty="0" err="1">
                <a:ea typeface="+mn-lt"/>
                <a:cs typeface="+mn-lt"/>
              </a:rPr>
              <a:t>dwóch</a:t>
            </a:r>
            <a:r>
              <a:rPr lang="en-US" sz="2400" dirty="0">
                <a:ea typeface="+mn-lt"/>
                <a:cs typeface="+mn-lt"/>
              </a:rPr>
              <a:t> </a:t>
            </a:r>
            <a:r>
              <a:rPr lang="en-US" sz="2400" dirty="0" err="1">
                <a:ea typeface="+mn-lt"/>
                <a:cs typeface="+mn-lt"/>
              </a:rPr>
              <a:t>liczb</a:t>
            </a:r>
            <a:r>
              <a:rPr lang="en-US" sz="2400" dirty="0">
                <a:ea typeface="+mn-lt"/>
                <a:cs typeface="+mn-lt"/>
              </a:rPr>
              <a:t> </a:t>
            </a:r>
            <a:r>
              <a:rPr lang="en-US" sz="2400" dirty="0" err="1">
                <a:ea typeface="+mn-lt"/>
                <a:cs typeface="+mn-lt"/>
              </a:rPr>
              <a:t>całkowitych</a:t>
            </a:r>
            <a:r>
              <a:rPr lang="en-US" sz="2400" dirty="0">
                <a:ea typeface="+mn-lt"/>
                <a:cs typeface="+mn-lt"/>
              </a:rPr>
              <a:t>. </a:t>
            </a:r>
            <a:r>
              <a:rPr lang="en-US" sz="2400" dirty="0" err="1">
                <a:ea typeface="+mn-lt"/>
                <a:cs typeface="+mn-lt"/>
              </a:rPr>
              <a:t>Określa</a:t>
            </a:r>
            <a:r>
              <a:rPr lang="en-US" sz="2400" dirty="0">
                <a:ea typeface="+mn-lt"/>
                <a:cs typeface="+mn-lt"/>
              </a:rPr>
              <a:t> </a:t>
            </a:r>
            <a:r>
              <a:rPr lang="en-US" sz="2400" dirty="0" err="1">
                <a:ea typeface="+mn-lt"/>
                <a:cs typeface="+mn-lt"/>
              </a:rPr>
              <a:t>ona</a:t>
            </a:r>
            <a:r>
              <a:rPr lang="en-US" sz="2400" dirty="0">
                <a:ea typeface="+mn-lt"/>
                <a:cs typeface="+mn-lt"/>
              </a:rPr>
              <a:t> </a:t>
            </a:r>
            <a:r>
              <a:rPr lang="en-US" sz="2400" dirty="0" err="1">
                <a:ea typeface="+mn-lt"/>
                <a:cs typeface="+mn-lt"/>
              </a:rPr>
              <a:t>stosunek</a:t>
            </a:r>
            <a:r>
              <a:rPr lang="en-US" sz="2400" dirty="0">
                <a:ea typeface="+mn-lt"/>
                <a:cs typeface="+mn-lt"/>
              </a:rPr>
              <a:t> </a:t>
            </a:r>
            <a:r>
              <a:rPr lang="en-US" sz="2400" dirty="0" err="1">
                <a:ea typeface="+mn-lt"/>
                <a:cs typeface="+mn-lt"/>
              </a:rPr>
              <a:t>długości</a:t>
            </a:r>
            <a:r>
              <a:rPr lang="en-US" sz="2400" dirty="0">
                <a:ea typeface="+mn-lt"/>
                <a:cs typeface="+mn-lt"/>
              </a:rPr>
              <a:t> </a:t>
            </a:r>
            <a:r>
              <a:rPr lang="en-US" sz="2400" dirty="0" err="1">
                <a:ea typeface="+mn-lt"/>
                <a:cs typeface="+mn-lt"/>
              </a:rPr>
              <a:t>okręgu</a:t>
            </a:r>
            <a:r>
              <a:rPr lang="en-US" sz="2400" dirty="0">
                <a:ea typeface="+mn-lt"/>
                <a:cs typeface="+mn-lt"/>
              </a:rPr>
              <a:t> do </a:t>
            </a:r>
            <a:r>
              <a:rPr lang="en-US" sz="2400" dirty="0" err="1">
                <a:ea typeface="+mn-lt"/>
                <a:cs typeface="+mn-lt"/>
              </a:rPr>
              <a:t>długości</a:t>
            </a:r>
            <a:r>
              <a:rPr lang="en-US" sz="2400" dirty="0">
                <a:ea typeface="+mn-lt"/>
                <a:cs typeface="+mn-lt"/>
              </a:rPr>
              <a:t> </a:t>
            </a:r>
            <a:r>
              <a:rPr lang="en-US" sz="2400" dirty="0" err="1">
                <a:ea typeface="+mn-lt"/>
                <a:cs typeface="+mn-lt"/>
              </a:rPr>
              <a:t>jego</a:t>
            </a:r>
            <a:r>
              <a:rPr lang="en-US" sz="2400" dirty="0">
                <a:ea typeface="+mn-lt"/>
                <a:cs typeface="+mn-lt"/>
              </a:rPr>
              <a:t> </a:t>
            </a:r>
            <a:r>
              <a:rPr lang="en-US" sz="2400" dirty="0" err="1">
                <a:ea typeface="+mn-lt"/>
                <a:cs typeface="+mn-lt"/>
              </a:rPr>
              <a:t>średnicy</a:t>
            </a:r>
            <a:r>
              <a:rPr lang="en-US" sz="2400" dirty="0">
                <a:ea typeface="+mn-lt"/>
                <a:cs typeface="+mn-lt"/>
              </a:rPr>
              <a:t>.</a:t>
            </a:r>
            <a:endParaRPr lang="en-US" sz="2400" kern="1200" dirty="0">
              <a:solidFill>
                <a:srgbClr val="FFFFFF">
                  <a:alpha val="70000"/>
                </a:srgbClr>
              </a:solidFill>
              <a:latin typeface="+mn-lt"/>
            </a:endParaRPr>
          </a:p>
        </p:txBody>
      </p:sp>
    </p:spTree>
    <p:extLst>
      <p:ext uri="{BB962C8B-B14F-4D97-AF65-F5344CB8AC3E}">
        <p14:creationId xmlns:p14="http://schemas.microsoft.com/office/powerpoint/2010/main" val="2212888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26FC6BE-5672-4969-A3CA-3554F7FFEA39}"/>
              </a:ext>
            </a:extLst>
          </p:cNvPr>
          <p:cNvSpPr>
            <a:spLocks noGrp="1"/>
          </p:cNvSpPr>
          <p:nvPr>
            <p:ph type="title"/>
          </p:nvPr>
        </p:nvSpPr>
        <p:spPr/>
        <p:txBody>
          <a:bodyPr/>
          <a:lstStyle/>
          <a:p>
            <a:r>
              <a:rPr lang="pl-PL" dirty="0"/>
              <a:t>Ile wynosi liczba Pi</a:t>
            </a:r>
          </a:p>
        </p:txBody>
      </p:sp>
      <p:sp>
        <p:nvSpPr>
          <p:cNvPr id="3" name="Symbol zastępczy zawartości 2">
            <a:extLst>
              <a:ext uri="{FF2B5EF4-FFF2-40B4-BE49-F238E27FC236}">
                <a16:creationId xmlns:a16="http://schemas.microsoft.com/office/drawing/2014/main" id="{C1BAD3DF-17B6-42C9-B29E-82B99975A200}"/>
              </a:ext>
            </a:extLst>
          </p:cNvPr>
          <p:cNvSpPr>
            <a:spLocks noGrp="1"/>
          </p:cNvSpPr>
          <p:nvPr>
            <p:ph idx="1"/>
          </p:nvPr>
        </p:nvSpPr>
        <p:spPr/>
        <p:txBody>
          <a:bodyPr vert="horz" lIns="91440" tIns="45720" rIns="91440" bIns="45720" rtlCol="0" anchor="t">
            <a:normAutofit/>
          </a:bodyPr>
          <a:lstStyle/>
          <a:p>
            <a:r>
              <a:rPr lang="pl-PL" dirty="0">
                <a:solidFill>
                  <a:srgbClr val="FFFFFF">
                    <a:alpha val="70000"/>
                  </a:srgbClr>
                </a:solidFill>
              </a:rPr>
              <a:t>Liczba </a:t>
            </a:r>
            <a:r>
              <a:rPr lang="pl-PL" dirty="0">
                <a:ea typeface="+mn-lt"/>
                <a:cs typeface="+mn-lt"/>
              </a:rPr>
              <a:t>π z dokładnością do 204 miejsc po przecinku:</a:t>
            </a:r>
            <a:endParaRPr lang="pl-PL" dirty="0">
              <a:solidFill>
                <a:srgbClr val="FFFFFF">
                  <a:alpha val="70000"/>
                </a:srgbClr>
              </a:solidFill>
              <a:ea typeface="+mn-lt"/>
              <a:cs typeface="+mn-lt"/>
            </a:endParaRPr>
          </a:p>
          <a:p>
            <a:r>
              <a:rPr lang="pl-PL" dirty="0">
                <a:ea typeface="+mn-lt"/>
                <a:cs typeface="+mn-lt"/>
              </a:rPr>
              <a:t>π≈ 3,141592 653589 793238 462643 383279 502884 197169 399375 105820 974944 592307 816406 286208 998628 034825 342117 067982 148086 513282 306647 093844 609550 582231 725359 408128 481117 450284 102701 938521 105559 644622 948954 930381 964428</a:t>
            </a:r>
            <a:endParaRPr lang="pl-PL" dirty="0">
              <a:solidFill>
                <a:srgbClr val="FFFFFF">
                  <a:alpha val="70000"/>
                </a:srgbClr>
              </a:solidFill>
            </a:endParaRPr>
          </a:p>
        </p:txBody>
      </p:sp>
    </p:spTree>
    <p:extLst>
      <p:ext uri="{BB962C8B-B14F-4D97-AF65-F5344CB8AC3E}">
        <p14:creationId xmlns:p14="http://schemas.microsoft.com/office/powerpoint/2010/main" val="949936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idok z dużym kątem dla linijek z białym tłem">
            <a:extLst>
              <a:ext uri="{FF2B5EF4-FFF2-40B4-BE49-F238E27FC236}">
                <a16:creationId xmlns:a16="http://schemas.microsoft.com/office/drawing/2014/main" id="{6B13F9E5-38DC-CA4C-AAEA-3CDA468E3F4D}"/>
              </a:ext>
            </a:extLst>
          </p:cNvPr>
          <p:cNvPicPr>
            <a:picLocks noChangeAspect="1"/>
          </p:cNvPicPr>
          <p:nvPr/>
        </p:nvPicPr>
        <p:blipFill rotWithShape="1">
          <a:blip r:embed="rId2"/>
          <a:srcRect l="37073" r="1200" b="-1"/>
          <a:stretch/>
        </p:blipFill>
        <p:spPr>
          <a:xfrm>
            <a:off x="6613174" y="10"/>
            <a:ext cx="5578824" cy="6028246"/>
          </a:xfrm>
          <a:custGeom>
            <a:avLst/>
            <a:gdLst/>
            <a:ahLst/>
            <a:cxnLst/>
            <a:rect l="l" t="t" r="r" b="b"/>
            <a:pathLst>
              <a:path w="5578824" h="6028256">
                <a:moveTo>
                  <a:pt x="1681218" y="0"/>
                </a:moveTo>
                <a:lnTo>
                  <a:pt x="5578824" y="0"/>
                </a:lnTo>
                <a:lnTo>
                  <a:pt x="5578824" y="5760161"/>
                </a:lnTo>
                <a:lnTo>
                  <a:pt x="5441231" y="5804042"/>
                </a:lnTo>
                <a:cubicBezTo>
                  <a:pt x="5079089" y="5907589"/>
                  <a:pt x="4674877" y="5944442"/>
                  <a:pt x="4253224" y="5980388"/>
                </a:cubicBezTo>
                <a:cubicBezTo>
                  <a:pt x="2813852" y="6102970"/>
                  <a:pt x="1551586" y="6071494"/>
                  <a:pt x="837278" y="4877588"/>
                </a:cubicBezTo>
                <a:cubicBezTo>
                  <a:pt x="529862" y="4363935"/>
                  <a:pt x="255162" y="3847185"/>
                  <a:pt x="109626" y="3329255"/>
                </a:cubicBezTo>
                <a:cubicBezTo>
                  <a:pt x="-35907" y="2811325"/>
                  <a:pt x="-52277" y="2292214"/>
                  <a:pt x="156962" y="1773839"/>
                </a:cubicBezTo>
                <a:cubicBezTo>
                  <a:pt x="296494" y="1428108"/>
                  <a:pt x="536161" y="1082881"/>
                  <a:pt x="904890" y="738354"/>
                </a:cubicBezTo>
                <a:cubicBezTo>
                  <a:pt x="1036690" y="615181"/>
                  <a:pt x="1169968" y="488910"/>
                  <a:pt x="1304592" y="360545"/>
                </a:cubicBezTo>
                <a:close/>
              </a:path>
            </a:pathLst>
          </a:custGeom>
        </p:spPr>
      </p:pic>
      <p:sp>
        <p:nvSpPr>
          <p:cNvPr id="11" name="Freeform: Shape 10">
            <a:extLst>
              <a:ext uri="{FF2B5EF4-FFF2-40B4-BE49-F238E27FC236}">
                <a16:creationId xmlns:a16="http://schemas.microsoft.com/office/drawing/2014/main" id="{3362A0EA-3E81-4464-94B8-70BE5870E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87883"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3" name="Symbol zastępczy zawartości 2">
            <a:extLst>
              <a:ext uri="{FF2B5EF4-FFF2-40B4-BE49-F238E27FC236}">
                <a16:creationId xmlns:a16="http://schemas.microsoft.com/office/drawing/2014/main" id="{A2EC4FE8-88CF-48A2-B640-68C60E6B852F}"/>
              </a:ext>
            </a:extLst>
          </p:cNvPr>
          <p:cNvSpPr>
            <a:spLocks noGrp="1"/>
          </p:cNvSpPr>
          <p:nvPr>
            <p:ph idx="1"/>
          </p:nvPr>
        </p:nvSpPr>
        <p:spPr>
          <a:xfrm>
            <a:off x="762000" y="2286000"/>
            <a:ext cx="5334000" cy="3810001"/>
          </a:xfrm>
        </p:spPr>
        <p:txBody>
          <a:bodyPr vert="horz" lIns="91440" tIns="45720" rIns="91440" bIns="45720" rtlCol="0">
            <a:normAutofit/>
          </a:bodyPr>
          <a:lstStyle/>
          <a:p>
            <a:pPr>
              <a:lnSpc>
                <a:spcPct val="115000"/>
              </a:lnSpc>
            </a:pPr>
            <a:r>
              <a:rPr lang="pl-PL" sz="2200"/>
              <a:t>Prawdopodobnie pierwszą osobą, która z dokładnością do dwóch miejsc po przecinku obliczył Archimedes w III w. p.n.e. Jednak odkryli ją ci którzy wymyślili koło, czyli Sumerowie. Liczba Pi pojawia się również w Piśmie Świętym, ponieważ liczba ta została użyta podczas budowy świątyni Salomona.</a:t>
            </a:r>
          </a:p>
        </p:txBody>
      </p:sp>
      <p:sp>
        <p:nvSpPr>
          <p:cNvPr id="2" name="Tytuł 1">
            <a:extLst>
              <a:ext uri="{FF2B5EF4-FFF2-40B4-BE49-F238E27FC236}">
                <a16:creationId xmlns:a16="http://schemas.microsoft.com/office/drawing/2014/main" id="{BF43659A-2617-49BF-B55B-D497EAA1E2CC}"/>
              </a:ext>
            </a:extLst>
          </p:cNvPr>
          <p:cNvSpPr>
            <a:spLocks noGrp="1"/>
          </p:cNvSpPr>
          <p:nvPr>
            <p:ph type="title"/>
          </p:nvPr>
        </p:nvSpPr>
        <p:spPr>
          <a:xfrm>
            <a:off x="762000" y="762000"/>
            <a:ext cx="5334000" cy="1524000"/>
          </a:xfrm>
        </p:spPr>
        <p:txBody>
          <a:bodyPr>
            <a:normAutofit/>
          </a:bodyPr>
          <a:lstStyle/>
          <a:p>
            <a:r>
              <a:rPr lang="pl-PL" sz="3200"/>
              <a:t>Historia odkrycia</a:t>
            </a:r>
          </a:p>
        </p:txBody>
      </p:sp>
    </p:spTree>
    <p:extLst>
      <p:ext uri="{BB962C8B-B14F-4D97-AF65-F5344CB8AC3E}">
        <p14:creationId xmlns:p14="http://schemas.microsoft.com/office/powerpoint/2010/main" val="239792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B0F512B-CECF-4CC6-B79B-6956A5E089FA}"/>
              </a:ext>
            </a:extLst>
          </p:cNvPr>
          <p:cNvSpPr>
            <a:spLocks noGrp="1"/>
          </p:cNvSpPr>
          <p:nvPr>
            <p:ph type="title"/>
          </p:nvPr>
        </p:nvSpPr>
        <p:spPr/>
        <p:txBody>
          <a:bodyPr/>
          <a:lstStyle/>
          <a:p>
            <a:r>
              <a:rPr lang="pl-PL" dirty="0"/>
              <a:t>Zastosowanie liczby Pi</a:t>
            </a:r>
          </a:p>
        </p:txBody>
      </p:sp>
      <p:sp>
        <p:nvSpPr>
          <p:cNvPr id="3" name="Symbol zastępczy zawartości 2">
            <a:extLst>
              <a:ext uri="{FF2B5EF4-FFF2-40B4-BE49-F238E27FC236}">
                <a16:creationId xmlns:a16="http://schemas.microsoft.com/office/drawing/2014/main" id="{F9F856AA-67BC-45D8-81A8-B8E4E82AD6A0}"/>
              </a:ext>
            </a:extLst>
          </p:cNvPr>
          <p:cNvSpPr>
            <a:spLocks noGrp="1"/>
          </p:cNvSpPr>
          <p:nvPr>
            <p:ph idx="1"/>
          </p:nvPr>
        </p:nvSpPr>
        <p:spPr/>
        <p:txBody>
          <a:bodyPr vert="horz" lIns="91440" tIns="45720" rIns="91440" bIns="45720" rtlCol="0" anchor="t">
            <a:normAutofit/>
          </a:bodyPr>
          <a:lstStyle/>
          <a:p>
            <a:r>
              <a:rPr lang="pl-PL" dirty="0">
                <a:solidFill>
                  <a:srgbClr val="FFFFFF">
                    <a:alpha val="70000"/>
                  </a:srgbClr>
                </a:solidFill>
              </a:rPr>
              <a:t>Liczbę Pi najczęściej używa się w geometrii, podczas obliczania pola koła, objętości kuli, objętości walca lub pola elipsy. Można też jej użyć w rachunku prawdopodobieństwa.</a:t>
            </a:r>
            <a:endParaRPr lang="pl-PL" dirty="0"/>
          </a:p>
        </p:txBody>
      </p:sp>
    </p:spTree>
    <p:extLst>
      <p:ext uri="{BB962C8B-B14F-4D97-AF65-F5344CB8AC3E}">
        <p14:creationId xmlns:p14="http://schemas.microsoft.com/office/powerpoint/2010/main" val="604382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0">
            <a:extLst>
              <a:ext uri="{FF2B5EF4-FFF2-40B4-BE49-F238E27FC236}">
                <a16:creationId xmlns:a16="http://schemas.microsoft.com/office/drawing/2014/main" id="{6A13B60C-56B1-46B4-98A6-1482A52E76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31865" y="-31864"/>
            <a:ext cx="4785362" cy="4849091"/>
          </a:xfrm>
          <a:custGeom>
            <a:avLst/>
            <a:gdLst>
              <a:gd name="connsiteX0" fmla="*/ 0 w 4212773"/>
              <a:gd name="connsiteY0" fmla="*/ 0 h 6498740"/>
              <a:gd name="connsiteX1" fmla="*/ 159023 w 4212773"/>
              <a:gd name="connsiteY1" fmla="*/ 12872 h 6498740"/>
              <a:gd name="connsiteX2" fmla="*/ 1697597 w 4212773"/>
              <a:gd name="connsiteY2" fmla="*/ 306418 h 6498740"/>
              <a:gd name="connsiteX3" fmla="*/ 4047822 w 4212773"/>
              <a:gd name="connsiteY3" fmla="*/ 3511272 h 6498740"/>
              <a:gd name="connsiteX4" fmla="*/ 3551503 w 4212773"/>
              <a:gd name="connsiteY4" fmla="*/ 6184235 h 6498740"/>
              <a:gd name="connsiteX5" fmla="*/ 3163159 w 4212773"/>
              <a:gd name="connsiteY5" fmla="*/ 6459073 h 6498740"/>
              <a:gd name="connsiteX6" fmla="*/ 3092077 w 4212773"/>
              <a:gd name="connsiteY6" fmla="*/ 6498740 h 6498740"/>
              <a:gd name="connsiteX7" fmla="*/ 0 w 4212773"/>
              <a:gd name="connsiteY7" fmla="*/ 6498740 h 6498740"/>
              <a:gd name="connsiteX8" fmla="*/ 0 w 4212773"/>
              <a:gd name="connsiteY8" fmla="*/ 0 h 649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2773" h="6498740">
                <a:moveTo>
                  <a:pt x="0" y="0"/>
                </a:moveTo>
                <a:lnTo>
                  <a:pt x="159023" y="12872"/>
                </a:lnTo>
                <a:cubicBezTo>
                  <a:pt x="659101" y="63644"/>
                  <a:pt x="1176498" y="175345"/>
                  <a:pt x="1697597" y="306418"/>
                </a:cubicBezTo>
                <a:cubicBezTo>
                  <a:pt x="3312474" y="712392"/>
                  <a:pt x="3742395" y="1999786"/>
                  <a:pt x="4047822" y="3511272"/>
                </a:cubicBezTo>
                <a:cubicBezTo>
                  <a:pt x="4252232" y="4523358"/>
                  <a:pt x="4422733" y="5443193"/>
                  <a:pt x="3551503" y="6184235"/>
                </a:cubicBezTo>
                <a:cubicBezTo>
                  <a:pt x="3429343" y="6288166"/>
                  <a:pt x="3299185" y="6378784"/>
                  <a:pt x="3163159" y="6459073"/>
                </a:cubicBezTo>
                <a:lnTo>
                  <a:pt x="3092077" y="6498740"/>
                </a:lnTo>
                <a:lnTo>
                  <a:pt x="0" y="649874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0" name="Freeform: Shape 12">
            <a:extLst>
              <a:ext uri="{FF2B5EF4-FFF2-40B4-BE49-F238E27FC236}">
                <a16:creationId xmlns:a16="http://schemas.microsoft.com/office/drawing/2014/main" id="{F024A8E9-062E-406A-BE10-CED280011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341352" y="-341351"/>
            <a:ext cx="4651297" cy="5334001"/>
          </a:xfrm>
          <a:custGeom>
            <a:avLst/>
            <a:gdLst>
              <a:gd name="connsiteX0" fmla="*/ 0 w 4033589"/>
              <a:gd name="connsiteY0" fmla="*/ 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8" fmla="*/ 0 w 4033589"/>
              <a:gd name="connsiteY8" fmla="*/ 0 h 6858000"/>
              <a:gd name="connsiteX0" fmla="*/ 0 w 4033589"/>
              <a:gd name="connsiteY0" fmla="*/ 685800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0 w 2154655"/>
              <a:gd name="connsiteY0" fmla="*/ 0 h 6858000"/>
              <a:gd name="connsiteX1" fmla="*/ 3379 w 2154655"/>
              <a:gd name="connsiteY1" fmla="*/ 2021 h 6858000"/>
              <a:gd name="connsiteX2" fmla="*/ 1596437 w 2154655"/>
              <a:gd name="connsiteY2" fmla="*/ 1517967 h 6858000"/>
              <a:gd name="connsiteX3" fmla="*/ 2097043 w 2154655"/>
              <a:gd name="connsiteY3" fmla="*/ 4379386 h 6858000"/>
              <a:gd name="connsiteX4" fmla="*/ 1433930 w 2154655"/>
              <a:gd name="connsiteY4" fmla="*/ 6852362 h 6858000"/>
              <a:gd name="connsiteX5" fmla="*/ 1431659 w 215465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655" h="6858000">
                <a:moveTo>
                  <a:pt x="0" y="0"/>
                </a:moveTo>
                <a:lnTo>
                  <a:pt x="3379" y="2021"/>
                </a:lnTo>
                <a:cubicBezTo>
                  <a:pt x="667061" y="423753"/>
                  <a:pt x="1239365" y="963389"/>
                  <a:pt x="1596437" y="1517967"/>
                </a:cubicBezTo>
                <a:cubicBezTo>
                  <a:pt x="2133142" y="2350886"/>
                  <a:pt x="2239839" y="3395752"/>
                  <a:pt x="2097043" y="4379386"/>
                </a:cubicBezTo>
                <a:cubicBezTo>
                  <a:pt x="2032295" y="4824358"/>
                  <a:pt x="1812506" y="5869368"/>
                  <a:pt x="1433930" y="6852362"/>
                </a:cubicBezTo>
                <a:lnTo>
                  <a:pt x="1431659" y="6858000"/>
                </a:lnTo>
              </a:path>
            </a:pathLst>
          </a:custGeom>
          <a:noFill/>
          <a:ln w="19050">
            <a:solidFill>
              <a:srgbClr val="F1C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ytuł 1">
            <a:extLst>
              <a:ext uri="{FF2B5EF4-FFF2-40B4-BE49-F238E27FC236}">
                <a16:creationId xmlns:a16="http://schemas.microsoft.com/office/drawing/2014/main" id="{55813207-E88D-48FB-85DC-FB44C76A0A75}"/>
              </a:ext>
            </a:extLst>
          </p:cNvPr>
          <p:cNvSpPr>
            <a:spLocks noGrp="1"/>
          </p:cNvSpPr>
          <p:nvPr>
            <p:ph type="title"/>
          </p:nvPr>
        </p:nvSpPr>
        <p:spPr>
          <a:xfrm>
            <a:off x="761999" y="762000"/>
            <a:ext cx="3048001" cy="2286000"/>
          </a:xfrm>
        </p:spPr>
        <p:txBody>
          <a:bodyPr anchor="b">
            <a:normAutofit/>
          </a:bodyPr>
          <a:lstStyle/>
          <a:p>
            <a:r>
              <a:rPr lang="pl-PL" sz="3200">
                <a:solidFill>
                  <a:srgbClr val="FFFFFF"/>
                </a:solidFill>
              </a:rPr>
              <a:t>Ciekawostki</a:t>
            </a:r>
          </a:p>
        </p:txBody>
      </p:sp>
      <p:graphicFrame>
        <p:nvGraphicFramePr>
          <p:cNvPr id="21" name="Symbol zastępczy zawartości 2">
            <a:extLst>
              <a:ext uri="{FF2B5EF4-FFF2-40B4-BE49-F238E27FC236}">
                <a16:creationId xmlns:a16="http://schemas.microsoft.com/office/drawing/2014/main" id="{F56061A7-AF5B-0984-4FD5-9858BB5ECD6F}"/>
              </a:ext>
            </a:extLst>
          </p:cNvPr>
          <p:cNvGraphicFramePr>
            <a:graphicFrameLocks noGrp="1"/>
          </p:cNvGraphicFramePr>
          <p:nvPr>
            <p:ph idx="1"/>
            <p:extLst>
              <p:ext uri="{D42A27DB-BD31-4B8C-83A1-F6EECF244321}">
                <p14:modId xmlns:p14="http://schemas.microsoft.com/office/powerpoint/2010/main" val="4004276038"/>
              </p:ext>
            </p:extLst>
          </p:nvPr>
        </p:nvGraphicFramePr>
        <p:xfrm>
          <a:off x="5334000" y="762000"/>
          <a:ext cx="60960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1141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3" name="Freeform: Shape 12">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15" name="Rectangle 14">
            <a:extLst>
              <a:ext uri="{FF2B5EF4-FFF2-40B4-BE49-F238E27FC236}">
                <a16:creationId xmlns:a16="http://schemas.microsoft.com/office/drawing/2014/main" id="{C8742881-39E4-4A95-883C-92BEB90E5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tekst, osoba, zewnętrzne, kostium&#10;&#10;Opis wygenerowany automatycznie">
            <a:extLst>
              <a:ext uri="{FF2B5EF4-FFF2-40B4-BE49-F238E27FC236}">
                <a16:creationId xmlns:a16="http://schemas.microsoft.com/office/drawing/2014/main" id="{C09873B5-10FE-4456-AC35-8F531B3C8529}"/>
              </a:ext>
            </a:extLst>
          </p:cNvPr>
          <p:cNvPicPr>
            <a:picLocks noGrp="1" noChangeAspect="1"/>
          </p:cNvPicPr>
          <p:nvPr>
            <p:ph idx="1"/>
          </p:nvPr>
        </p:nvPicPr>
        <p:blipFill rotWithShape="1">
          <a:blip r:embed="rId2"/>
          <a:srcRect b="12451"/>
          <a:stretch/>
        </p:blipFill>
        <p:spPr>
          <a:xfrm>
            <a:off x="1" y="-170783"/>
            <a:ext cx="12191998" cy="6857990"/>
          </a:xfrm>
          <a:prstGeom prst="rect">
            <a:avLst/>
          </a:prstGeom>
        </p:spPr>
      </p:pic>
      <p:sp>
        <p:nvSpPr>
          <p:cNvPr id="17" name="Freeform: Shape 16">
            <a:extLst>
              <a:ext uri="{FF2B5EF4-FFF2-40B4-BE49-F238E27FC236}">
                <a16:creationId xmlns:a16="http://schemas.microsoft.com/office/drawing/2014/main" id="{EE8087F3-C79C-45B6-B920-0683B85993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53162" y="-776838"/>
            <a:ext cx="762001"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latin typeface="Avenir Next LT Pro" panose="020B0504020202020204" pitchFamily="34" charset="0"/>
            </a:endParaRPr>
          </a:p>
        </p:txBody>
      </p:sp>
      <p:sp>
        <p:nvSpPr>
          <p:cNvPr id="19" name="Freeform: Shape 18">
            <a:extLst>
              <a:ext uri="{FF2B5EF4-FFF2-40B4-BE49-F238E27FC236}">
                <a16:creationId xmlns:a16="http://schemas.microsoft.com/office/drawing/2014/main" id="{D5870DA8-9099-4A8F-A7A7-4C328AB665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913098"/>
            <a:ext cx="3637107" cy="944903"/>
          </a:xfrm>
          <a:custGeom>
            <a:avLst/>
            <a:gdLst>
              <a:gd name="connsiteX0" fmla="*/ 1673074 w 4228094"/>
              <a:gd name="connsiteY0" fmla="*/ 230 h 1137038"/>
              <a:gd name="connsiteX1" fmla="*/ 3676781 w 4228094"/>
              <a:gd name="connsiteY1" fmla="*/ 298555 h 1137038"/>
              <a:gd name="connsiteX2" fmla="*/ 4025527 w 4228094"/>
              <a:gd name="connsiteY2" fmla="*/ 425010 h 1137038"/>
              <a:gd name="connsiteX3" fmla="*/ 4228094 w 4228094"/>
              <a:gd name="connsiteY3" fmla="*/ 494088 h 1137038"/>
              <a:gd name="connsiteX4" fmla="*/ 4228094 w 4228094"/>
              <a:gd name="connsiteY4" fmla="*/ 1137038 h 1137038"/>
              <a:gd name="connsiteX5" fmla="*/ 0 w 4228094"/>
              <a:gd name="connsiteY5" fmla="*/ 1137038 h 1137038"/>
              <a:gd name="connsiteX6" fmla="*/ 18109 w 4228094"/>
              <a:gd name="connsiteY6" fmla="*/ 1068877 h 1137038"/>
              <a:gd name="connsiteX7" fmla="*/ 362264 w 4228094"/>
              <a:gd name="connsiteY7" fmla="*/ 366637 h 1137038"/>
              <a:gd name="connsiteX8" fmla="*/ 1386499 w 4228094"/>
              <a:gd name="connsiteY8" fmla="*/ 1522 h 1137038"/>
              <a:gd name="connsiteX9" fmla="*/ 1673074 w 4228094"/>
              <a:gd name="connsiteY9" fmla="*/ 230 h 113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8094" h="1137038">
                <a:moveTo>
                  <a:pt x="1673074" y="230"/>
                </a:moveTo>
                <a:cubicBezTo>
                  <a:pt x="2346512" y="4287"/>
                  <a:pt x="3048424" y="63583"/>
                  <a:pt x="3676781" y="298555"/>
                </a:cubicBezTo>
                <a:cubicBezTo>
                  <a:pt x="3793275" y="342114"/>
                  <a:pt x="3909477" y="384216"/>
                  <a:pt x="4025527" y="425010"/>
                </a:cubicBezTo>
                <a:lnTo>
                  <a:pt x="4228094" y="494088"/>
                </a:lnTo>
                <a:lnTo>
                  <a:pt x="4228094" y="1137038"/>
                </a:lnTo>
                <a:lnTo>
                  <a:pt x="0" y="1137038"/>
                </a:lnTo>
                <a:lnTo>
                  <a:pt x="18109" y="1068877"/>
                </a:lnTo>
                <a:cubicBezTo>
                  <a:pt x="95047" y="799139"/>
                  <a:pt x="194962" y="542008"/>
                  <a:pt x="362264" y="366637"/>
                </a:cubicBezTo>
                <a:cubicBezTo>
                  <a:pt x="622229" y="94062"/>
                  <a:pt x="1015836" y="6565"/>
                  <a:pt x="1386499" y="1522"/>
                </a:cubicBezTo>
                <a:cubicBezTo>
                  <a:pt x="1481245" y="198"/>
                  <a:pt x="1576869" y="-349"/>
                  <a:pt x="1673074"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500">
              <a:solidFill>
                <a:schemeClr val="bg1"/>
              </a:solidFill>
              <a:latin typeface="Avenir Next LT Pro" panose="020B0504020202020204" pitchFamily="34" charset="0"/>
            </a:endParaRPr>
          </a:p>
        </p:txBody>
      </p:sp>
      <p:sp>
        <p:nvSpPr>
          <p:cNvPr id="21" name="Freeform: Shape 20">
            <a:extLst>
              <a:ext uri="{FF2B5EF4-FFF2-40B4-BE49-F238E27FC236}">
                <a16:creationId xmlns:a16="http://schemas.microsoft.com/office/drawing/2014/main" id="{F15680D9-A85E-49DF-B973-30080D6852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29359"/>
            <a:ext cx="4333874" cy="1028642"/>
          </a:xfrm>
          <a:custGeom>
            <a:avLst/>
            <a:gdLst>
              <a:gd name="connsiteX0" fmla="*/ 1576991 w 5038078"/>
              <a:gd name="connsiteY0" fmla="*/ 210 h 1238015"/>
              <a:gd name="connsiteX1" fmla="*/ 3403320 w 5038078"/>
              <a:gd name="connsiteY1" fmla="*/ 272125 h 1238015"/>
              <a:gd name="connsiteX2" fmla="*/ 4672870 w 5038078"/>
              <a:gd name="connsiteY2" fmla="*/ 693604 h 1238015"/>
              <a:gd name="connsiteX3" fmla="*/ 5038078 w 5038078"/>
              <a:gd name="connsiteY3" fmla="*/ 795929 h 1238015"/>
              <a:gd name="connsiteX4" fmla="*/ 5038078 w 5038078"/>
              <a:gd name="connsiteY4" fmla="*/ 1238015 h 1238015"/>
              <a:gd name="connsiteX5" fmla="*/ 0 w 5038078"/>
              <a:gd name="connsiteY5" fmla="*/ 1238015 h 1238015"/>
              <a:gd name="connsiteX6" fmla="*/ 19230 w 5038078"/>
              <a:gd name="connsiteY6" fmla="*/ 1159819 h 1238015"/>
              <a:gd name="connsiteX7" fmla="*/ 382219 w 5038078"/>
              <a:gd name="connsiteY7" fmla="*/ 334180 h 1238015"/>
              <a:gd name="connsiteX8" fmla="*/ 1315784 w 5038078"/>
              <a:gd name="connsiteY8" fmla="*/ 1388 h 1238015"/>
              <a:gd name="connsiteX9" fmla="*/ 1576991 w 5038078"/>
              <a:gd name="connsiteY9" fmla="*/ 210 h 123801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049689"/>
              <a:gd name="connsiteY0" fmla="*/ 1237805 h 1423588"/>
              <a:gd name="connsiteX1" fmla="*/ 19230 w 5049689"/>
              <a:gd name="connsiteY1" fmla="*/ 1159609 h 1423588"/>
              <a:gd name="connsiteX2" fmla="*/ 382219 w 5049689"/>
              <a:gd name="connsiteY2" fmla="*/ 333970 h 1423588"/>
              <a:gd name="connsiteX3" fmla="*/ 1315784 w 5049689"/>
              <a:gd name="connsiteY3" fmla="*/ 1178 h 1423588"/>
              <a:gd name="connsiteX4" fmla="*/ 1576991 w 5049689"/>
              <a:gd name="connsiteY4" fmla="*/ 0 h 1423588"/>
              <a:gd name="connsiteX5" fmla="*/ 3403320 w 5049689"/>
              <a:gd name="connsiteY5" fmla="*/ 271915 h 1423588"/>
              <a:gd name="connsiteX6" fmla="*/ 4672870 w 5049689"/>
              <a:gd name="connsiteY6" fmla="*/ 693394 h 1423588"/>
              <a:gd name="connsiteX7" fmla="*/ 5038078 w 5049689"/>
              <a:gd name="connsiteY7" fmla="*/ 795719 h 1423588"/>
              <a:gd name="connsiteX8" fmla="*/ 5049689 w 5049689"/>
              <a:gd name="connsiteY8" fmla="*/ 1423588 h 1423588"/>
              <a:gd name="connsiteX0" fmla="*/ 0 w 5038078"/>
              <a:gd name="connsiteY0" fmla="*/ 1237805 h 1237805"/>
              <a:gd name="connsiteX1" fmla="*/ 19230 w 5038078"/>
              <a:gd name="connsiteY1" fmla="*/ 1159609 h 1237805"/>
              <a:gd name="connsiteX2" fmla="*/ 382219 w 5038078"/>
              <a:gd name="connsiteY2" fmla="*/ 333970 h 1237805"/>
              <a:gd name="connsiteX3" fmla="*/ 1315784 w 5038078"/>
              <a:gd name="connsiteY3" fmla="*/ 1178 h 1237805"/>
              <a:gd name="connsiteX4" fmla="*/ 1576991 w 5038078"/>
              <a:gd name="connsiteY4" fmla="*/ 0 h 1237805"/>
              <a:gd name="connsiteX5" fmla="*/ 3403320 w 5038078"/>
              <a:gd name="connsiteY5" fmla="*/ 271915 h 1237805"/>
              <a:gd name="connsiteX6" fmla="*/ 4672870 w 5038078"/>
              <a:gd name="connsiteY6" fmla="*/ 693394 h 1237805"/>
              <a:gd name="connsiteX7" fmla="*/ 5038078 w 5038078"/>
              <a:gd name="connsiteY7" fmla="*/ 795719 h 123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8078" h="1237805">
                <a:moveTo>
                  <a:pt x="0" y="1237805"/>
                </a:moveTo>
                <a:lnTo>
                  <a:pt x="19230" y="1159609"/>
                </a:lnTo>
                <a:cubicBezTo>
                  <a:pt x="96961" y="850027"/>
                  <a:pt x="191605" y="533778"/>
                  <a:pt x="382219" y="333970"/>
                </a:cubicBezTo>
                <a:cubicBezTo>
                  <a:pt x="619171" y="85526"/>
                  <a:pt x="977934" y="5774"/>
                  <a:pt x="1315784" y="1178"/>
                </a:cubicBezTo>
                <a:lnTo>
                  <a:pt x="1576991" y="0"/>
                </a:lnTo>
                <a:cubicBezTo>
                  <a:pt x="2190813" y="3698"/>
                  <a:pt x="2830589" y="57744"/>
                  <a:pt x="3403320" y="271915"/>
                </a:cubicBezTo>
                <a:cubicBezTo>
                  <a:pt x="3828046" y="430728"/>
                  <a:pt x="4248519" y="568281"/>
                  <a:pt x="4672870" y="693394"/>
                </a:cubicBezTo>
                <a:lnTo>
                  <a:pt x="5038078" y="795719"/>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spTree>
    <p:extLst>
      <p:ext uri="{BB962C8B-B14F-4D97-AF65-F5344CB8AC3E}">
        <p14:creationId xmlns:p14="http://schemas.microsoft.com/office/powerpoint/2010/main" val="1758350416"/>
      </p:ext>
    </p:extLst>
  </p:cSld>
  <p:clrMapOvr>
    <a:masterClrMapping/>
  </p:clrMapOvr>
</p:sld>
</file>

<file path=ppt/theme/theme1.xml><?xml version="1.0" encoding="utf-8"?>
<a:theme xmlns:a="http://schemas.openxmlformats.org/drawingml/2006/main" name="PebbleVTI">
  <a:themeElements>
    <a:clrScheme name="AnalogousFromLightSeedLeftStep">
      <a:dk1>
        <a:srgbClr val="000000"/>
      </a:dk1>
      <a:lt1>
        <a:srgbClr val="FFFFFF"/>
      </a:lt1>
      <a:dk2>
        <a:srgbClr val="243841"/>
      </a:dk2>
      <a:lt2>
        <a:srgbClr val="E8E6E2"/>
      </a:lt2>
      <a:accent1>
        <a:srgbClr val="96A3C6"/>
      </a:accent1>
      <a:accent2>
        <a:srgbClr val="7FA7BA"/>
      </a:accent2>
      <a:accent3>
        <a:srgbClr val="82ACA8"/>
      </a:accent3>
      <a:accent4>
        <a:srgbClr val="77AE91"/>
      </a:accent4>
      <a:accent5>
        <a:srgbClr val="81AC84"/>
      </a:accent5>
      <a:accent6>
        <a:srgbClr val="8AAE77"/>
      </a:accent6>
      <a:hlink>
        <a:srgbClr val="918157"/>
      </a:hlink>
      <a:folHlink>
        <a:srgbClr val="7F7F7F"/>
      </a:folHlink>
    </a:clrScheme>
    <a:fontScheme name="Custom 4">
      <a:majorFont>
        <a:latin typeface="Sitka Subheading"/>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bbleVTI" id="{8B4DB91D-6BB4-4BA3-973A-733D3AF2680E}" vid="{9A19CF0D-2077-4BF4-BAA5-86934C336D59}"/>
    </a:ext>
  </a:extLst>
</a:theme>
</file>

<file path=ppt/theme/theme2.xml><?xml version="1.0" encoding="utf-8"?>
<a:theme xmlns:a="http://schemas.openxmlformats.org/drawingml/2006/main" name="Motyw pakietu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B0F2AC-8567-4D03-BFFC-653DB596C528}">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350455F8-10A0-4EEF-9BB1-9035E295B165}">
  <ds:schemaRefs>
    <ds:schemaRef ds:uri="http://schemas.microsoft.com/sharepoint/v3/contenttype/forms"/>
  </ds:schemaRefs>
</ds:datastoreItem>
</file>

<file path=customXml/itemProps3.xml><?xml version="1.0" encoding="utf-8"?>
<ds:datastoreItem xmlns:ds="http://schemas.openxmlformats.org/officeDocument/2006/customXml" ds:itemID="{7C2F7BF6-CD39-4568-B8BD-EA8D252E10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Madison</Template>
  <TotalTime>0</TotalTime>
  <Words>1</Words>
  <Application>Microsoft Office PowerPoint</Application>
  <PresentationFormat>Panoramiczny</PresentationFormat>
  <Paragraphs>1</Paragraphs>
  <Slides>7</Slides>
  <Notes>1</Notes>
  <HiddenSlides>0</HiddenSlides>
  <MMClips>0</MMClips>
  <ScaleCrop>false</ScaleCrop>
  <HeadingPairs>
    <vt:vector size="4" baseType="variant">
      <vt:variant>
        <vt:lpstr>Motyw</vt:lpstr>
      </vt:variant>
      <vt:variant>
        <vt:i4>1</vt:i4>
      </vt:variant>
      <vt:variant>
        <vt:lpstr>Tytuły slajdów</vt:lpstr>
      </vt:variant>
      <vt:variant>
        <vt:i4>7</vt:i4>
      </vt:variant>
    </vt:vector>
  </HeadingPairs>
  <TitlesOfParts>
    <vt:vector size="8" baseType="lpstr">
      <vt:lpstr>PebbleVTI</vt:lpstr>
      <vt:lpstr>Liczba Pi</vt:lpstr>
      <vt:lpstr>Liczba Pi</vt:lpstr>
      <vt:lpstr>Ile wynosi liczba Pi</vt:lpstr>
      <vt:lpstr>Historia odkrycia</vt:lpstr>
      <vt:lpstr>Zastosowanie liczby Pi</vt:lpstr>
      <vt:lpstr>Ciekawostki</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
  <cp:lastModifiedBy/>
  <cp:revision>117</cp:revision>
  <dcterms:created xsi:type="dcterms:W3CDTF">2022-03-12T18:15:35Z</dcterms:created>
  <dcterms:modified xsi:type="dcterms:W3CDTF">2022-03-12T18:46:48Z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