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13" r:id="rId1"/>
  </p:sldMasterIdLst>
  <p:notesMasterIdLst>
    <p:notesMasterId r:id="rId20"/>
  </p:notesMasterIdLst>
  <p:sldIdLst>
    <p:sldId id="256" r:id="rId2"/>
    <p:sldId id="334" r:id="rId3"/>
    <p:sldId id="350" r:id="rId4"/>
    <p:sldId id="359" r:id="rId5"/>
    <p:sldId id="330" r:id="rId6"/>
    <p:sldId id="326" r:id="rId7"/>
    <p:sldId id="344" r:id="rId8"/>
    <p:sldId id="352" r:id="rId9"/>
    <p:sldId id="360" r:id="rId10"/>
    <p:sldId id="351" r:id="rId11"/>
    <p:sldId id="353" r:id="rId12"/>
    <p:sldId id="362" r:id="rId13"/>
    <p:sldId id="363" r:id="rId14"/>
    <p:sldId id="364" r:id="rId15"/>
    <p:sldId id="358" r:id="rId16"/>
    <p:sldId id="356" r:id="rId17"/>
    <p:sldId id="341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410F"/>
    <a:srgbClr val="EC744A"/>
    <a:srgbClr val="109406"/>
    <a:srgbClr val="24C2CA"/>
    <a:srgbClr val="99FF66"/>
    <a:srgbClr val="009A46"/>
    <a:srgbClr val="41AA0C"/>
    <a:srgbClr val="9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23" autoAdjust="0"/>
    <p:restoredTop sz="96374" autoAdjust="0"/>
  </p:normalViewPr>
  <p:slideViewPr>
    <p:cSldViewPr>
      <p:cViewPr varScale="1">
        <p:scale>
          <a:sx n="111" d="100"/>
          <a:sy n="111" d="100"/>
        </p:scale>
        <p:origin x="11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a Ciecierska" userId="9c4def35-d5a3-42cc-ab7d-e82c3193c160" providerId="ADAL" clId="{9FB8CD25-A21A-499F-984D-DADC0B1A865A}"/>
    <pc:docChg chg="undo custSel addSld delSld modSld">
      <pc:chgData name="Marta Ciecierska" userId="9c4def35-d5a3-42cc-ab7d-e82c3193c160" providerId="ADAL" clId="{9FB8CD25-A21A-499F-984D-DADC0B1A865A}" dt="2022-01-31T20:45:16.530" v="1792" actId="20577"/>
      <pc:docMkLst>
        <pc:docMk/>
      </pc:docMkLst>
      <pc:sldChg chg="addSp delSp modSp modAnim">
        <pc:chgData name="Marta Ciecierska" userId="9c4def35-d5a3-42cc-ab7d-e82c3193c160" providerId="ADAL" clId="{9FB8CD25-A21A-499F-984D-DADC0B1A865A}" dt="2022-01-31T19:21:53.338" v="356"/>
        <pc:sldMkLst>
          <pc:docMk/>
          <pc:sldMk cId="0" sldId="256"/>
        </pc:sldMkLst>
        <pc:spChg chg="mod">
          <ac:chgData name="Marta Ciecierska" userId="9c4def35-d5a3-42cc-ab7d-e82c3193c160" providerId="ADAL" clId="{9FB8CD25-A21A-499F-984D-DADC0B1A865A}" dt="2022-01-31T19:11:40.030" v="344" actId="255"/>
          <ac:spMkLst>
            <pc:docMk/>
            <pc:sldMk cId="0" sldId="256"/>
            <ac:spMk id="2" creationId="{00000000-0000-0000-0000-000000000000}"/>
          </ac:spMkLst>
        </pc:spChg>
        <pc:spChg chg="mod">
          <ac:chgData name="Marta Ciecierska" userId="9c4def35-d5a3-42cc-ab7d-e82c3193c160" providerId="ADAL" clId="{9FB8CD25-A21A-499F-984D-DADC0B1A865A}" dt="2022-01-31T19:10:34.227" v="335" actId="14100"/>
          <ac:spMkLst>
            <pc:docMk/>
            <pc:sldMk cId="0" sldId="256"/>
            <ac:spMk id="3" creationId="{00000000-0000-0000-0000-000000000000}"/>
          </ac:spMkLst>
        </pc:spChg>
        <pc:picChg chg="mod modCrop">
          <ac:chgData name="Marta Ciecierska" userId="9c4def35-d5a3-42cc-ab7d-e82c3193c160" providerId="ADAL" clId="{9FB8CD25-A21A-499F-984D-DADC0B1A865A}" dt="2022-01-31T19:21:52.634" v="355" actId="1076"/>
          <ac:picMkLst>
            <pc:docMk/>
            <pc:sldMk cId="0" sldId="256"/>
            <ac:picMk id="4" creationId="{983F77CB-0F19-43F5-90F6-E7149E7C9722}"/>
          </ac:picMkLst>
        </pc:picChg>
        <pc:picChg chg="add del mod">
          <ac:chgData name="Marta Ciecierska" userId="9c4def35-d5a3-42cc-ab7d-e82c3193c160" providerId="ADAL" clId="{9FB8CD25-A21A-499F-984D-DADC0B1A865A}" dt="2022-01-31T19:21:53.338" v="356"/>
          <ac:picMkLst>
            <pc:docMk/>
            <pc:sldMk cId="0" sldId="256"/>
            <ac:picMk id="6" creationId="{57C6E51F-CDED-4864-AF3A-508A0BDB72CE}"/>
          </ac:picMkLst>
        </pc:picChg>
      </pc:sldChg>
      <pc:sldChg chg="modSp">
        <pc:chgData name="Marta Ciecierska" userId="9c4def35-d5a3-42cc-ab7d-e82c3193c160" providerId="ADAL" clId="{9FB8CD25-A21A-499F-984D-DADC0B1A865A}" dt="2022-01-31T19:37:23.239" v="543" actId="1076"/>
        <pc:sldMkLst>
          <pc:docMk/>
          <pc:sldMk cId="0" sldId="258"/>
        </pc:sldMkLst>
        <pc:spChg chg="mod">
          <ac:chgData name="Marta Ciecierska" userId="9c4def35-d5a3-42cc-ab7d-e82c3193c160" providerId="ADAL" clId="{9FB8CD25-A21A-499F-984D-DADC0B1A865A}" dt="2022-01-31T19:35:57.166" v="438" actId="20577"/>
          <ac:spMkLst>
            <pc:docMk/>
            <pc:sldMk cId="0" sldId="258"/>
            <ac:spMk id="2" creationId="{00000000-0000-0000-0000-000000000000}"/>
          </ac:spMkLst>
        </pc:spChg>
        <pc:spChg chg="mod">
          <ac:chgData name="Marta Ciecierska" userId="9c4def35-d5a3-42cc-ab7d-e82c3193c160" providerId="ADAL" clId="{9FB8CD25-A21A-499F-984D-DADC0B1A865A}" dt="2022-01-31T19:36:34.177" v="533" actId="20577"/>
          <ac:spMkLst>
            <pc:docMk/>
            <pc:sldMk cId="0" sldId="258"/>
            <ac:spMk id="3" creationId="{00000000-0000-0000-0000-000000000000}"/>
          </ac:spMkLst>
        </pc:spChg>
        <pc:picChg chg="mod">
          <ac:chgData name="Marta Ciecierska" userId="9c4def35-d5a3-42cc-ab7d-e82c3193c160" providerId="ADAL" clId="{9FB8CD25-A21A-499F-984D-DADC0B1A865A}" dt="2022-01-31T19:37:23.239" v="543" actId="1076"/>
          <ac:picMkLst>
            <pc:docMk/>
            <pc:sldMk cId="0" sldId="258"/>
            <ac:picMk id="4" creationId="{52367E11-CE60-423A-9A13-FE1743B1B95A}"/>
          </ac:picMkLst>
        </pc:picChg>
        <pc:picChg chg="mod">
          <ac:chgData name="Marta Ciecierska" userId="9c4def35-d5a3-42cc-ab7d-e82c3193c160" providerId="ADAL" clId="{9FB8CD25-A21A-499F-984D-DADC0B1A865A}" dt="2022-01-31T19:27:42.496" v="387" actId="14100"/>
          <ac:picMkLst>
            <pc:docMk/>
            <pc:sldMk cId="0" sldId="258"/>
            <ac:picMk id="7" creationId="{0B65AF6A-A673-4E94-808E-E39BA6AA0C4B}"/>
          </ac:picMkLst>
        </pc:picChg>
        <pc:picChg chg="mod ord">
          <ac:chgData name="Marta Ciecierska" userId="9c4def35-d5a3-42cc-ab7d-e82c3193c160" providerId="ADAL" clId="{9FB8CD25-A21A-499F-984D-DADC0B1A865A}" dt="2022-01-31T19:37:20.107" v="542" actId="1076"/>
          <ac:picMkLst>
            <pc:docMk/>
            <pc:sldMk cId="0" sldId="258"/>
            <ac:picMk id="8" creationId="{52A80BE0-1BBA-442C-B47D-D9B427F92D92}"/>
          </ac:picMkLst>
        </pc:picChg>
      </pc:sldChg>
      <pc:sldChg chg="addSp modSp modAnim">
        <pc:chgData name="Marta Ciecierska" userId="9c4def35-d5a3-42cc-ab7d-e82c3193c160" providerId="ADAL" clId="{9FB8CD25-A21A-499F-984D-DADC0B1A865A}" dt="2022-01-31T20:44:23.754" v="1785" actId="732"/>
        <pc:sldMkLst>
          <pc:docMk/>
          <pc:sldMk cId="0" sldId="268"/>
        </pc:sldMkLst>
        <pc:spChg chg="mod">
          <ac:chgData name="Marta Ciecierska" userId="9c4def35-d5a3-42cc-ab7d-e82c3193c160" providerId="ADAL" clId="{9FB8CD25-A21A-499F-984D-DADC0B1A865A}" dt="2022-01-31T19:57:19.501" v="1293"/>
          <ac:spMkLst>
            <pc:docMk/>
            <pc:sldMk cId="0" sldId="268"/>
            <ac:spMk id="3" creationId="{00000000-0000-0000-0000-000000000000}"/>
          </ac:spMkLst>
        </pc:spChg>
        <pc:spChg chg="mod">
          <ac:chgData name="Marta Ciecierska" userId="9c4def35-d5a3-42cc-ab7d-e82c3193c160" providerId="ADAL" clId="{9FB8CD25-A21A-499F-984D-DADC0B1A865A}" dt="2022-01-31T19:41:22.191" v="667" actId="1076"/>
          <ac:spMkLst>
            <pc:docMk/>
            <pc:sldMk cId="0" sldId="268"/>
            <ac:spMk id="8" creationId="{00000000-0000-0000-0000-000000000000}"/>
          </ac:spMkLst>
        </pc:spChg>
        <pc:picChg chg="mod modCrop">
          <ac:chgData name="Marta Ciecierska" userId="9c4def35-d5a3-42cc-ab7d-e82c3193c160" providerId="ADAL" clId="{9FB8CD25-A21A-499F-984D-DADC0B1A865A}" dt="2022-01-31T20:44:23.754" v="1785" actId="732"/>
          <ac:picMkLst>
            <pc:docMk/>
            <pc:sldMk cId="0" sldId="268"/>
            <ac:picMk id="2" creationId="{F5974E86-35AF-462E-92D4-730093131183}"/>
          </ac:picMkLst>
        </pc:picChg>
        <pc:picChg chg="add mod modCrop">
          <ac:chgData name="Marta Ciecierska" userId="9c4def35-d5a3-42cc-ab7d-e82c3193c160" providerId="ADAL" clId="{9FB8CD25-A21A-499F-984D-DADC0B1A865A}" dt="2022-01-31T20:44:16.044" v="1784" actId="14100"/>
          <ac:picMkLst>
            <pc:docMk/>
            <pc:sldMk cId="0" sldId="268"/>
            <ac:picMk id="6" creationId="{6210D860-74C9-4A41-A31B-C5925EBF70B3}"/>
          </ac:picMkLst>
        </pc:picChg>
      </pc:sldChg>
      <pc:sldChg chg="modSp">
        <pc:chgData name="Marta Ciecierska" userId="9c4def35-d5a3-42cc-ab7d-e82c3193c160" providerId="ADAL" clId="{9FB8CD25-A21A-499F-984D-DADC0B1A865A}" dt="2022-01-31T20:06:56.842" v="1600" actId="14826"/>
        <pc:sldMkLst>
          <pc:docMk/>
          <pc:sldMk cId="0" sldId="269"/>
        </pc:sldMkLst>
        <pc:picChg chg="mod">
          <ac:chgData name="Marta Ciecierska" userId="9c4def35-d5a3-42cc-ab7d-e82c3193c160" providerId="ADAL" clId="{9FB8CD25-A21A-499F-984D-DADC0B1A865A}" dt="2022-01-31T20:06:56.842" v="1600" actId="14826"/>
          <ac:picMkLst>
            <pc:docMk/>
            <pc:sldMk cId="0" sldId="269"/>
            <ac:picMk id="10" creationId="{461E50A5-A9A9-4829-992B-E2BD224ED367}"/>
          </ac:picMkLst>
        </pc:picChg>
      </pc:sldChg>
      <pc:sldChg chg="modSp">
        <pc:chgData name="Marta Ciecierska" userId="9c4def35-d5a3-42cc-ab7d-e82c3193c160" providerId="ADAL" clId="{9FB8CD25-A21A-499F-984D-DADC0B1A865A}" dt="2022-01-31T20:02:17.514" v="1531" actId="6549"/>
        <pc:sldMkLst>
          <pc:docMk/>
          <pc:sldMk cId="1191346487" sldId="308"/>
        </pc:sldMkLst>
        <pc:spChg chg="mod">
          <ac:chgData name="Marta Ciecierska" userId="9c4def35-d5a3-42cc-ab7d-e82c3193c160" providerId="ADAL" clId="{9FB8CD25-A21A-499F-984D-DADC0B1A865A}" dt="2022-01-31T20:02:17.514" v="1531" actId="6549"/>
          <ac:spMkLst>
            <pc:docMk/>
            <pc:sldMk cId="1191346487" sldId="308"/>
            <ac:spMk id="3" creationId="{00000000-0000-0000-0000-000000000000}"/>
          </ac:spMkLst>
        </pc:spChg>
      </pc:sldChg>
      <pc:sldChg chg="modSp">
        <pc:chgData name="Marta Ciecierska" userId="9c4def35-d5a3-42cc-ab7d-e82c3193c160" providerId="ADAL" clId="{9FB8CD25-A21A-499F-984D-DADC0B1A865A}" dt="2022-01-31T20:07:44.266" v="1653" actId="20577"/>
        <pc:sldMkLst>
          <pc:docMk/>
          <pc:sldMk cId="4013194253" sldId="312"/>
        </pc:sldMkLst>
        <pc:spChg chg="mod">
          <ac:chgData name="Marta Ciecierska" userId="9c4def35-d5a3-42cc-ab7d-e82c3193c160" providerId="ADAL" clId="{9FB8CD25-A21A-499F-984D-DADC0B1A865A}" dt="2022-01-31T18:58:55.086" v="304" actId="20577"/>
          <ac:spMkLst>
            <pc:docMk/>
            <pc:sldMk cId="4013194253" sldId="312"/>
            <ac:spMk id="2" creationId="{00000000-0000-0000-0000-000000000000}"/>
          </ac:spMkLst>
        </pc:spChg>
        <pc:spChg chg="mod">
          <ac:chgData name="Marta Ciecierska" userId="9c4def35-d5a3-42cc-ab7d-e82c3193c160" providerId="ADAL" clId="{9FB8CD25-A21A-499F-984D-DADC0B1A865A}" dt="2022-01-31T20:07:44.266" v="1653" actId="20577"/>
          <ac:spMkLst>
            <pc:docMk/>
            <pc:sldMk cId="4013194253" sldId="312"/>
            <ac:spMk id="3" creationId="{00000000-0000-0000-0000-000000000000}"/>
          </ac:spMkLst>
        </pc:spChg>
        <pc:picChg chg="mod">
          <ac:chgData name="Marta Ciecierska" userId="9c4def35-d5a3-42cc-ab7d-e82c3193c160" providerId="ADAL" clId="{9FB8CD25-A21A-499F-984D-DADC0B1A865A}" dt="2022-01-31T19:34:41.736" v="392" actId="1076"/>
          <ac:picMkLst>
            <pc:docMk/>
            <pc:sldMk cId="4013194253" sldId="312"/>
            <ac:picMk id="6" creationId="{E4535CA4-BC0B-4198-9B07-FF61682B1E2F}"/>
          </ac:picMkLst>
        </pc:picChg>
        <pc:picChg chg="mod">
          <ac:chgData name="Marta Ciecierska" userId="9c4def35-d5a3-42cc-ab7d-e82c3193c160" providerId="ADAL" clId="{9FB8CD25-A21A-499F-984D-DADC0B1A865A}" dt="2022-01-31T19:34:37.880" v="391" actId="1076"/>
          <ac:picMkLst>
            <pc:docMk/>
            <pc:sldMk cId="4013194253" sldId="312"/>
            <ac:picMk id="7" creationId="{176317DB-0EA2-4C9B-A749-AEE7F4AE038E}"/>
          </ac:picMkLst>
        </pc:picChg>
      </pc:sldChg>
      <pc:sldChg chg="addSp delSp modSp delAnim modAnim">
        <pc:chgData name="Marta Ciecierska" userId="9c4def35-d5a3-42cc-ab7d-e82c3193c160" providerId="ADAL" clId="{9FB8CD25-A21A-499F-984D-DADC0B1A865A}" dt="2022-01-31T19:57:57.102" v="1320" actId="20577"/>
        <pc:sldMkLst>
          <pc:docMk/>
          <pc:sldMk cId="3399723951" sldId="313"/>
        </pc:sldMkLst>
        <pc:spChg chg="mod">
          <ac:chgData name="Marta Ciecierska" userId="9c4def35-d5a3-42cc-ab7d-e82c3193c160" providerId="ADAL" clId="{9FB8CD25-A21A-499F-984D-DADC0B1A865A}" dt="2022-01-31T19:57:57.102" v="1320" actId="20577"/>
          <ac:spMkLst>
            <pc:docMk/>
            <pc:sldMk cId="3399723951" sldId="313"/>
            <ac:spMk id="3" creationId="{00000000-0000-0000-0000-000000000000}"/>
          </ac:spMkLst>
        </pc:spChg>
        <pc:spChg chg="add">
          <ac:chgData name="Marta Ciecierska" userId="9c4def35-d5a3-42cc-ab7d-e82c3193c160" providerId="ADAL" clId="{9FB8CD25-A21A-499F-984D-DADC0B1A865A}" dt="2022-01-31T19:57:53.093" v="1314"/>
          <ac:spMkLst>
            <pc:docMk/>
            <pc:sldMk cId="3399723951" sldId="313"/>
            <ac:spMk id="7" creationId="{3B4CECB9-01DC-43C8-A6F4-4F83EC0BBF47}"/>
          </ac:spMkLst>
        </pc:spChg>
        <pc:spChg chg="del">
          <ac:chgData name="Marta Ciecierska" userId="9c4def35-d5a3-42cc-ab7d-e82c3193c160" providerId="ADAL" clId="{9FB8CD25-A21A-499F-984D-DADC0B1A865A}" dt="2022-01-31T19:57:47.402" v="1313" actId="478"/>
          <ac:spMkLst>
            <pc:docMk/>
            <pc:sldMk cId="3399723951" sldId="313"/>
            <ac:spMk id="8" creationId="{EBC65D39-0FA1-49E3-9647-B687A62D04D1}"/>
          </ac:spMkLst>
        </pc:spChg>
      </pc:sldChg>
      <pc:sldChg chg="del">
        <pc:chgData name="Marta Ciecierska" userId="9c4def35-d5a3-42cc-ab7d-e82c3193c160" providerId="ADAL" clId="{9FB8CD25-A21A-499F-984D-DADC0B1A865A}" dt="2022-01-31T19:58:14.366" v="1321" actId="2696"/>
        <pc:sldMkLst>
          <pc:docMk/>
          <pc:sldMk cId="3403812671" sldId="316"/>
        </pc:sldMkLst>
      </pc:sldChg>
      <pc:sldChg chg="addSp delSp modSp delAnim modAnim">
        <pc:chgData name="Marta Ciecierska" userId="9c4def35-d5a3-42cc-ab7d-e82c3193c160" providerId="ADAL" clId="{9FB8CD25-A21A-499F-984D-DADC0B1A865A}" dt="2022-01-31T20:17:46.493" v="1690" actId="732"/>
        <pc:sldMkLst>
          <pc:docMk/>
          <pc:sldMk cId="2132024752" sldId="317"/>
        </pc:sldMkLst>
        <pc:spChg chg="mod">
          <ac:chgData name="Marta Ciecierska" userId="9c4def35-d5a3-42cc-ab7d-e82c3193c160" providerId="ADAL" clId="{9FB8CD25-A21A-499F-984D-DADC0B1A865A}" dt="2022-01-31T19:39:13.224" v="607" actId="20577"/>
          <ac:spMkLst>
            <pc:docMk/>
            <pc:sldMk cId="2132024752" sldId="317"/>
            <ac:spMk id="15" creationId="{F3FB90F8-E282-490F-9D25-783A099AC226}"/>
          </ac:spMkLst>
        </pc:spChg>
        <pc:picChg chg="add mod modCrop">
          <ac:chgData name="Marta Ciecierska" userId="9c4def35-d5a3-42cc-ab7d-e82c3193c160" providerId="ADAL" clId="{9FB8CD25-A21A-499F-984D-DADC0B1A865A}" dt="2022-01-31T20:17:46.493" v="1690" actId="732"/>
          <ac:picMkLst>
            <pc:docMk/>
            <pc:sldMk cId="2132024752" sldId="317"/>
            <ac:picMk id="10" creationId="{E4AD1C7B-8714-47E2-9182-F6E59ED17AC0}"/>
          </ac:picMkLst>
        </pc:picChg>
        <pc:picChg chg="del mod">
          <ac:chgData name="Marta Ciecierska" userId="9c4def35-d5a3-42cc-ab7d-e82c3193c160" providerId="ADAL" clId="{9FB8CD25-A21A-499F-984D-DADC0B1A865A}" dt="2022-01-31T20:10:55.073" v="1665" actId="478"/>
          <ac:picMkLst>
            <pc:docMk/>
            <pc:sldMk cId="2132024752" sldId="317"/>
            <ac:picMk id="17" creationId="{C86A3BE2-B2BA-4A94-A16D-511FF279EF8D}"/>
          </ac:picMkLst>
        </pc:picChg>
      </pc:sldChg>
      <pc:sldChg chg="modSp modAnim">
        <pc:chgData name="Marta Ciecierska" userId="9c4def35-d5a3-42cc-ab7d-e82c3193c160" providerId="ADAL" clId="{9FB8CD25-A21A-499F-984D-DADC0B1A865A}" dt="2022-01-31T20:29:30.850" v="1730" actId="1076"/>
        <pc:sldMkLst>
          <pc:docMk/>
          <pc:sldMk cId="3483989450" sldId="324"/>
        </pc:sldMkLst>
        <pc:spChg chg="mod">
          <ac:chgData name="Marta Ciecierska" userId="9c4def35-d5a3-42cc-ab7d-e82c3193c160" providerId="ADAL" clId="{9FB8CD25-A21A-499F-984D-DADC0B1A865A}" dt="2022-01-31T19:51:10.119" v="1117" actId="255"/>
          <ac:spMkLst>
            <pc:docMk/>
            <pc:sldMk cId="3483989450" sldId="324"/>
            <ac:spMk id="3" creationId="{00000000-0000-0000-0000-000000000000}"/>
          </ac:spMkLst>
        </pc:spChg>
        <pc:spChg chg="mod">
          <ac:chgData name="Marta Ciecierska" userId="9c4def35-d5a3-42cc-ab7d-e82c3193c160" providerId="ADAL" clId="{9FB8CD25-A21A-499F-984D-DADC0B1A865A}" dt="2022-01-31T19:46:24.716" v="918" actId="20577"/>
          <ac:spMkLst>
            <pc:docMk/>
            <pc:sldMk cId="3483989450" sldId="324"/>
            <ac:spMk id="10" creationId="{42F54701-6E9F-4DAF-9844-28A296ECE797}"/>
          </ac:spMkLst>
        </pc:spChg>
        <pc:picChg chg="mod">
          <ac:chgData name="Marta Ciecierska" userId="9c4def35-d5a3-42cc-ab7d-e82c3193c160" providerId="ADAL" clId="{9FB8CD25-A21A-499F-984D-DADC0B1A865A}" dt="2022-01-31T20:29:30.850" v="1730" actId="1076"/>
          <ac:picMkLst>
            <pc:docMk/>
            <pc:sldMk cId="3483989450" sldId="324"/>
            <ac:picMk id="2" creationId="{F5974E86-35AF-462E-92D4-730093131183}"/>
          </ac:picMkLst>
        </pc:picChg>
        <pc:picChg chg="mod">
          <ac:chgData name="Marta Ciecierska" userId="9c4def35-d5a3-42cc-ab7d-e82c3193c160" providerId="ADAL" clId="{9FB8CD25-A21A-499F-984D-DADC0B1A865A}" dt="2022-01-31T20:20:53.997" v="1691" actId="14826"/>
          <ac:picMkLst>
            <pc:docMk/>
            <pc:sldMk cId="3483989450" sldId="324"/>
            <ac:picMk id="5" creationId="{70EA308B-2D45-4555-8004-105977B7EC4B}"/>
          </ac:picMkLst>
        </pc:picChg>
        <pc:picChg chg="mod modCrop">
          <ac:chgData name="Marta Ciecierska" userId="9c4def35-d5a3-42cc-ab7d-e82c3193c160" providerId="ADAL" clId="{9FB8CD25-A21A-499F-984D-DADC0B1A865A}" dt="2022-01-31T20:29:26.488" v="1729" actId="1076"/>
          <ac:picMkLst>
            <pc:docMk/>
            <pc:sldMk cId="3483989450" sldId="324"/>
            <ac:picMk id="6" creationId="{8BB4C3B2-D13A-4E82-B164-182BA7F0B81F}"/>
          </ac:picMkLst>
        </pc:picChg>
      </pc:sldChg>
      <pc:sldChg chg="modSp">
        <pc:chgData name="Marta Ciecierska" userId="9c4def35-d5a3-42cc-ab7d-e82c3193c160" providerId="ADAL" clId="{9FB8CD25-A21A-499F-984D-DADC0B1A865A}" dt="2022-01-31T19:56:47.603" v="1287" actId="20577"/>
        <pc:sldMkLst>
          <pc:docMk/>
          <pc:sldMk cId="3968742377" sldId="325"/>
        </pc:sldMkLst>
        <pc:spChg chg="mod">
          <ac:chgData name="Marta Ciecierska" userId="9c4def35-d5a3-42cc-ab7d-e82c3193c160" providerId="ADAL" clId="{9FB8CD25-A21A-499F-984D-DADC0B1A865A}" dt="2022-01-31T19:56:47.603" v="1287" actId="20577"/>
          <ac:spMkLst>
            <pc:docMk/>
            <pc:sldMk cId="3968742377" sldId="325"/>
            <ac:spMk id="3" creationId="{00000000-0000-0000-0000-000000000000}"/>
          </ac:spMkLst>
        </pc:spChg>
        <pc:spChg chg="mod">
          <ac:chgData name="Marta Ciecierska" userId="9c4def35-d5a3-42cc-ab7d-e82c3193c160" providerId="ADAL" clId="{9FB8CD25-A21A-499F-984D-DADC0B1A865A}" dt="2022-01-31T19:55:51.389" v="1261" actId="1076"/>
          <ac:spMkLst>
            <pc:docMk/>
            <pc:sldMk cId="3968742377" sldId="325"/>
            <ac:spMk id="9" creationId="{A8D1B623-46F7-4626-8F7C-1C153AA3CBEF}"/>
          </ac:spMkLst>
        </pc:spChg>
      </pc:sldChg>
      <pc:sldChg chg="modSp">
        <pc:chgData name="Marta Ciecierska" userId="9c4def35-d5a3-42cc-ab7d-e82c3193c160" providerId="ADAL" clId="{9FB8CD25-A21A-499F-984D-DADC0B1A865A}" dt="2022-01-31T20:10:23.175" v="1661" actId="1076"/>
        <pc:sldMkLst>
          <pc:docMk/>
          <pc:sldMk cId="4269871701" sldId="326"/>
        </pc:sldMkLst>
        <pc:spChg chg="mod">
          <ac:chgData name="Marta Ciecierska" userId="9c4def35-d5a3-42cc-ab7d-e82c3193c160" providerId="ADAL" clId="{9FB8CD25-A21A-499F-984D-DADC0B1A865A}" dt="2022-01-31T19:38:45.236" v="589" actId="14100"/>
          <ac:spMkLst>
            <pc:docMk/>
            <pc:sldMk cId="4269871701" sldId="326"/>
            <ac:spMk id="3" creationId="{00000000-0000-0000-0000-000000000000}"/>
          </ac:spMkLst>
        </pc:spChg>
        <pc:picChg chg="mod modCrop">
          <ac:chgData name="Marta Ciecierska" userId="9c4def35-d5a3-42cc-ab7d-e82c3193c160" providerId="ADAL" clId="{9FB8CD25-A21A-499F-984D-DADC0B1A865A}" dt="2022-01-31T20:10:23.175" v="1661" actId="1076"/>
          <ac:picMkLst>
            <pc:docMk/>
            <pc:sldMk cId="4269871701" sldId="326"/>
            <ac:picMk id="11" creationId="{E30EACC1-EBEB-4F3B-B3BE-7FDBD1E7FA34}"/>
          </ac:picMkLst>
        </pc:picChg>
      </pc:sldChg>
      <pc:sldChg chg="modSp">
        <pc:chgData name="Marta Ciecierska" userId="9c4def35-d5a3-42cc-ab7d-e82c3193c160" providerId="ADAL" clId="{9FB8CD25-A21A-499F-984D-DADC0B1A865A}" dt="2022-01-31T20:04:52.926" v="1598" actId="6549"/>
        <pc:sldMkLst>
          <pc:docMk/>
          <pc:sldMk cId="2411235962" sldId="329"/>
        </pc:sldMkLst>
        <pc:spChg chg="mod">
          <ac:chgData name="Marta Ciecierska" userId="9c4def35-d5a3-42cc-ab7d-e82c3193c160" providerId="ADAL" clId="{9FB8CD25-A21A-499F-984D-DADC0B1A865A}" dt="2022-01-31T20:04:52.926" v="1598" actId="6549"/>
          <ac:spMkLst>
            <pc:docMk/>
            <pc:sldMk cId="2411235962" sldId="329"/>
            <ac:spMk id="3" creationId="{00000000-0000-0000-0000-000000000000}"/>
          </ac:spMkLst>
        </pc:spChg>
        <pc:picChg chg="mod">
          <ac:chgData name="Marta Ciecierska" userId="9c4def35-d5a3-42cc-ab7d-e82c3193c160" providerId="ADAL" clId="{9FB8CD25-A21A-499F-984D-DADC0B1A865A}" dt="2022-01-31T20:02:49.131" v="1577" actId="14100"/>
          <ac:picMkLst>
            <pc:docMk/>
            <pc:sldMk cId="2411235962" sldId="329"/>
            <ac:picMk id="10" creationId="{1A57DB26-4D4B-4D5E-B9A3-190E593FA77F}"/>
          </ac:picMkLst>
        </pc:picChg>
      </pc:sldChg>
      <pc:sldChg chg="modSp">
        <pc:chgData name="Marta Ciecierska" userId="9c4def35-d5a3-42cc-ab7d-e82c3193c160" providerId="ADAL" clId="{9FB8CD25-A21A-499F-984D-DADC0B1A865A}" dt="2022-01-31T20:06:26.077" v="1599" actId="14826"/>
        <pc:sldMkLst>
          <pc:docMk/>
          <pc:sldMk cId="2982959446" sldId="330"/>
        </pc:sldMkLst>
        <pc:picChg chg="mod">
          <ac:chgData name="Marta Ciecierska" userId="9c4def35-d5a3-42cc-ab7d-e82c3193c160" providerId="ADAL" clId="{9FB8CD25-A21A-499F-984D-DADC0B1A865A}" dt="2022-01-31T20:06:26.077" v="1599" actId="14826"/>
          <ac:picMkLst>
            <pc:docMk/>
            <pc:sldMk cId="2982959446" sldId="330"/>
            <ac:picMk id="10" creationId="{461E50A5-A9A9-4829-992B-E2BD224ED367}"/>
          </ac:picMkLst>
        </pc:picChg>
      </pc:sldChg>
      <pc:sldChg chg="del">
        <pc:chgData name="Marta Ciecierska" userId="9c4def35-d5a3-42cc-ab7d-e82c3193c160" providerId="ADAL" clId="{9FB8CD25-A21A-499F-984D-DADC0B1A865A}" dt="2022-01-31T19:40:41.502" v="660" actId="2696"/>
        <pc:sldMkLst>
          <pc:docMk/>
          <pc:sldMk cId="9038493" sldId="331"/>
        </pc:sldMkLst>
      </pc:sldChg>
      <pc:sldChg chg="del">
        <pc:chgData name="Marta Ciecierska" userId="9c4def35-d5a3-42cc-ab7d-e82c3193c160" providerId="ADAL" clId="{9FB8CD25-A21A-499F-984D-DADC0B1A865A}" dt="2022-01-31T19:40:39.783" v="659" actId="2696"/>
        <pc:sldMkLst>
          <pc:docMk/>
          <pc:sldMk cId="762728439" sldId="333"/>
        </pc:sldMkLst>
      </pc:sldChg>
      <pc:sldChg chg="modSp">
        <pc:chgData name="Marta Ciecierska" userId="9c4def35-d5a3-42cc-ab7d-e82c3193c160" providerId="ADAL" clId="{9FB8CD25-A21A-499F-984D-DADC0B1A865A}" dt="2022-01-31T20:45:16.530" v="1792" actId="20577"/>
        <pc:sldMkLst>
          <pc:docMk/>
          <pc:sldMk cId="3793095517" sldId="334"/>
        </pc:sldMkLst>
        <pc:spChg chg="mod">
          <ac:chgData name="Marta Ciecierska" userId="9c4def35-d5a3-42cc-ab7d-e82c3193c160" providerId="ADAL" clId="{9FB8CD25-A21A-499F-984D-DADC0B1A865A}" dt="2022-01-31T19:37:57.254" v="567" actId="20577"/>
          <ac:spMkLst>
            <pc:docMk/>
            <pc:sldMk cId="3793095517" sldId="334"/>
            <ac:spMk id="3" creationId="{00000000-0000-0000-0000-000000000000}"/>
          </ac:spMkLst>
        </pc:spChg>
        <pc:spChg chg="mod">
          <ac:chgData name="Marta Ciecierska" userId="9c4def35-d5a3-42cc-ab7d-e82c3193c160" providerId="ADAL" clId="{9FB8CD25-A21A-499F-984D-DADC0B1A865A}" dt="2022-01-31T20:45:16.530" v="1792" actId="20577"/>
          <ac:spMkLst>
            <pc:docMk/>
            <pc:sldMk cId="3793095517" sldId="334"/>
            <ac:spMk id="16" creationId="{F64C71FB-9962-4BFC-A4ED-5D1E049B37A0}"/>
          </ac:spMkLst>
        </pc:spChg>
        <pc:picChg chg="mod modCrop">
          <ac:chgData name="Marta Ciecierska" userId="9c4def35-d5a3-42cc-ab7d-e82c3193c160" providerId="ADAL" clId="{9FB8CD25-A21A-499F-984D-DADC0B1A865A}" dt="2022-01-31T20:24:31.905" v="1703" actId="14100"/>
          <ac:picMkLst>
            <pc:docMk/>
            <pc:sldMk cId="3793095517" sldId="334"/>
            <ac:picMk id="2" creationId="{47B607BD-6A43-4AD8-9174-9A9E3D03B66B}"/>
          </ac:picMkLst>
        </pc:picChg>
      </pc:sldChg>
      <pc:sldChg chg="addSp modSp modAnim">
        <pc:chgData name="Marta Ciecierska" userId="9c4def35-d5a3-42cc-ab7d-e82c3193c160" providerId="ADAL" clId="{9FB8CD25-A21A-499F-984D-DADC0B1A865A}" dt="2022-01-31T20:28:01.620" v="1721" actId="1076"/>
        <pc:sldMkLst>
          <pc:docMk/>
          <pc:sldMk cId="2803506658" sldId="335"/>
        </pc:sldMkLst>
        <pc:spChg chg="mod">
          <ac:chgData name="Marta Ciecierska" userId="9c4def35-d5a3-42cc-ab7d-e82c3193c160" providerId="ADAL" clId="{9FB8CD25-A21A-499F-984D-DADC0B1A865A}" dt="2022-01-31T19:39:50.172" v="636" actId="20577"/>
          <ac:spMkLst>
            <pc:docMk/>
            <pc:sldMk cId="2803506658" sldId="335"/>
            <ac:spMk id="9" creationId="{0BA365E8-4A2B-46D4-A1DE-F666764AE962}"/>
          </ac:spMkLst>
        </pc:spChg>
        <pc:picChg chg="add mod">
          <ac:chgData name="Marta Ciecierska" userId="9c4def35-d5a3-42cc-ab7d-e82c3193c160" providerId="ADAL" clId="{9FB8CD25-A21A-499F-984D-DADC0B1A865A}" dt="2022-01-31T20:25:01.866" v="1707" actId="1076"/>
          <ac:picMkLst>
            <pc:docMk/>
            <pc:sldMk cId="2803506658" sldId="335"/>
            <ac:picMk id="6" creationId="{538E271F-C86D-4A03-9D30-9FE5EBE2CB4C}"/>
          </ac:picMkLst>
        </pc:picChg>
        <pc:picChg chg="mod modCrop">
          <ac:chgData name="Marta Ciecierska" userId="9c4def35-d5a3-42cc-ab7d-e82c3193c160" providerId="ADAL" clId="{9FB8CD25-A21A-499F-984D-DADC0B1A865A}" dt="2022-01-31T20:26:27.060" v="1719" actId="732"/>
          <ac:picMkLst>
            <pc:docMk/>
            <pc:sldMk cId="2803506658" sldId="335"/>
            <ac:picMk id="7" creationId="{878C6C4E-227D-44F4-AE95-FE44768D0DA3}"/>
          </ac:picMkLst>
        </pc:picChg>
        <pc:picChg chg="add mod modCrop">
          <ac:chgData name="Marta Ciecierska" userId="9c4def35-d5a3-42cc-ab7d-e82c3193c160" providerId="ADAL" clId="{9FB8CD25-A21A-499F-984D-DADC0B1A865A}" dt="2022-01-31T20:28:01.620" v="1721" actId="1076"/>
          <ac:picMkLst>
            <pc:docMk/>
            <pc:sldMk cId="2803506658" sldId="335"/>
            <ac:picMk id="8" creationId="{62ADCC47-58C4-4961-A1D6-680B81E41908}"/>
          </ac:picMkLst>
        </pc:picChg>
      </pc:sldChg>
      <pc:sldChg chg="addSp delSp modSp modAnim">
        <pc:chgData name="Marta Ciecierska" userId="9c4def35-d5a3-42cc-ab7d-e82c3193c160" providerId="ADAL" clId="{9FB8CD25-A21A-499F-984D-DADC0B1A865A}" dt="2022-01-31T20:15:59.843" v="1686" actId="1076"/>
        <pc:sldMkLst>
          <pc:docMk/>
          <pc:sldMk cId="2262392194" sldId="336"/>
        </pc:sldMkLst>
        <pc:spChg chg="mod">
          <ac:chgData name="Marta Ciecierska" userId="9c4def35-d5a3-42cc-ab7d-e82c3193c160" providerId="ADAL" clId="{9FB8CD25-A21A-499F-984D-DADC0B1A865A}" dt="2022-01-31T19:40:13.502" v="657" actId="20577"/>
          <ac:spMkLst>
            <pc:docMk/>
            <pc:sldMk cId="2262392194" sldId="336"/>
            <ac:spMk id="9" creationId="{0BA365E8-4A2B-46D4-A1DE-F666764AE962}"/>
          </ac:spMkLst>
        </pc:spChg>
        <pc:picChg chg="mod modCrop">
          <ac:chgData name="Marta Ciecierska" userId="9c4def35-d5a3-42cc-ab7d-e82c3193c160" providerId="ADAL" clId="{9FB8CD25-A21A-499F-984D-DADC0B1A865A}" dt="2022-01-31T20:15:59.843" v="1686" actId="1076"/>
          <ac:picMkLst>
            <pc:docMk/>
            <pc:sldMk cId="2262392194" sldId="336"/>
            <ac:picMk id="6" creationId="{CE22EA46-CAD3-49B8-8997-27CB48AFB4F3}"/>
          </ac:picMkLst>
        </pc:picChg>
        <pc:picChg chg="add mod modCrop">
          <ac:chgData name="Marta Ciecierska" userId="9c4def35-d5a3-42cc-ab7d-e82c3193c160" providerId="ADAL" clId="{9FB8CD25-A21A-499F-984D-DADC0B1A865A}" dt="2022-01-31T20:15:52.176" v="1685" actId="14100"/>
          <ac:picMkLst>
            <pc:docMk/>
            <pc:sldMk cId="2262392194" sldId="336"/>
            <ac:picMk id="7" creationId="{5CF51B06-0A55-4EA4-809D-4C72AF1FEB6F}"/>
          </ac:picMkLst>
        </pc:picChg>
        <pc:picChg chg="add del">
          <ac:chgData name="Marta Ciecierska" userId="9c4def35-d5a3-42cc-ab7d-e82c3193c160" providerId="ADAL" clId="{9FB8CD25-A21A-499F-984D-DADC0B1A865A}" dt="2022-01-31T20:15:18.182" v="1679"/>
          <ac:picMkLst>
            <pc:docMk/>
            <pc:sldMk cId="2262392194" sldId="336"/>
            <ac:picMk id="1026" creationId="{CF2F8AAD-F1EE-48B9-8B7F-637BC8D2D079}"/>
          </ac:picMkLst>
        </pc:picChg>
      </pc:sldChg>
      <pc:sldChg chg="modSp">
        <pc:chgData name="Marta Ciecierska" userId="9c4def35-d5a3-42cc-ab7d-e82c3193c160" providerId="ADAL" clId="{9FB8CD25-A21A-499F-984D-DADC0B1A865A}" dt="2022-01-31T19:51:29.759" v="1119" actId="255"/>
        <pc:sldMkLst>
          <pc:docMk/>
          <pc:sldMk cId="522029490" sldId="337"/>
        </pc:sldMkLst>
        <pc:spChg chg="mod">
          <ac:chgData name="Marta Ciecierska" userId="9c4def35-d5a3-42cc-ab7d-e82c3193c160" providerId="ADAL" clId="{9FB8CD25-A21A-499F-984D-DADC0B1A865A}" dt="2022-01-31T19:51:29.759" v="1119" actId="255"/>
          <ac:spMkLst>
            <pc:docMk/>
            <pc:sldMk cId="522029490" sldId="337"/>
            <ac:spMk id="3" creationId="{00000000-0000-0000-0000-000000000000}"/>
          </ac:spMkLst>
        </pc:spChg>
        <pc:spChg chg="mod">
          <ac:chgData name="Marta Ciecierska" userId="9c4def35-d5a3-42cc-ab7d-e82c3193c160" providerId="ADAL" clId="{9FB8CD25-A21A-499F-984D-DADC0B1A865A}" dt="2022-01-31T19:44:06.986" v="825" actId="1076"/>
          <ac:spMkLst>
            <pc:docMk/>
            <pc:sldMk cId="522029490" sldId="337"/>
            <ac:spMk id="12" creationId="{AFCE8701-641B-4614-8213-D4873169C954}"/>
          </ac:spMkLst>
        </pc:spChg>
      </pc:sldChg>
      <pc:sldChg chg="modSp modAnim">
        <pc:chgData name="Marta Ciecierska" userId="9c4def35-d5a3-42cc-ab7d-e82c3193c160" providerId="ADAL" clId="{9FB8CD25-A21A-499F-984D-DADC0B1A865A}" dt="2022-01-31T19:51:20.981" v="1118" actId="255"/>
        <pc:sldMkLst>
          <pc:docMk/>
          <pc:sldMk cId="2315291890" sldId="338"/>
        </pc:sldMkLst>
        <pc:spChg chg="mod">
          <ac:chgData name="Marta Ciecierska" userId="9c4def35-d5a3-42cc-ab7d-e82c3193c160" providerId="ADAL" clId="{9FB8CD25-A21A-499F-984D-DADC0B1A865A}" dt="2022-01-31T19:51:20.981" v="1118" actId="255"/>
          <ac:spMkLst>
            <pc:docMk/>
            <pc:sldMk cId="2315291890" sldId="338"/>
            <ac:spMk id="3" creationId="{00000000-0000-0000-0000-000000000000}"/>
          </ac:spMkLst>
        </pc:spChg>
        <pc:spChg chg="mod">
          <ac:chgData name="Marta Ciecierska" userId="9c4def35-d5a3-42cc-ab7d-e82c3193c160" providerId="ADAL" clId="{9FB8CD25-A21A-499F-984D-DADC0B1A865A}" dt="2022-01-31T19:44:31.124" v="855" actId="20577"/>
          <ac:spMkLst>
            <pc:docMk/>
            <pc:sldMk cId="2315291890" sldId="338"/>
            <ac:spMk id="12" creationId="{AFCE8701-641B-4614-8213-D4873169C954}"/>
          </ac:spMkLst>
        </pc:spChg>
        <pc:picChg chg="mod">
          <ac:chgData name="Marta Ciecierska" userId="9c4def35-d5a3-42cc-ab7d-e82c3193c160" providerId="ADAL" clId="{9FB8CD25-A21A-499F-984D-DADC0B1A865A}" dt="2022-01-31T19:45:51.115" v="901" actId="14100"/>
          <ac:picMkLst>
            <pc:docMk/>
            <pc:sldMk cId="2315291890" sldId="338"/>
            <ac:picMk id="7" creationId="{DF19531B-1F3D-4083-9CA2-ACCAE91994F5}"/>
          </ac:picMkLst>
        </pc:picChg>
      </pc:sldChg>
      <pc:sldChg chg="modSp">
        <pc:chgData name="Marta Ciecierska" userId="9c4def35-d5a3-42cc-ab7d-e82c3193c160" providerId="ADAL" clId="{9FB8CD25-A21A-499F-984D-DADC0B1A865A}" dt="2022-01-31T20:33:20.670" v="1765" actId="14826"/>
        <pc:sldMkLst>
          <pc:docMk/>
          <pc:sldMk cId="1898511488" sldId="339"/>
        </pc:sldMkLst>
        <pc:spChg chg="mod">
          <ac:chgData name="Marta Ciecierska" userId="9c4def35-d5a3-42cc-ab7d-e82c3193c160" providerId="ADAL" clId="{9FB8CD25-A21A-499F-984D-DADC0B1A865A}" dt="2022-01-31T19:51:56.031" v="1120" actId="255"/>
          <ac:spMkLst>
            <pc:docMk/>
            <pc:sldMk cId="1898511488" sldId="339"/>
            <ac:spMk id="3" creationId="{00000000-0000-0000-0000-000000000000}"/>
          </ac:spMkLst>
        </pc:spChg>
        <pc:spChg chg="mod">
          <ac:chgData name="Marta Ciecierska" userId="9c4def35-d5a3-42cc-ab7d-e82c3193c160" providerId="ADAL" clId="{9FB8CD25-A21A-499F-984D-DADC0B1A865A}" dt="2022-01-31T19:48:56.775" v="1074" actId="1076"/>
          <ac:spMkLst>
            <pc:docMk/>
            <pc:sldMk cId="1898511488" sldId="339"/>
            <ac:spMk id="10" creationId="{42F54701-6E9F-4DAF-9844-28A296ECE797}"/>
          </ac:spMkLst>
        </pc:spChg>
        <pc:picChg chg="mod">
          <ac:chgData name="Marta Ciecierska" userId="9c4def35-d5a3-42cc-ab7d-e82c3193c160" providerId="ADAL" clId="{9FB8CD25-A21A-499F-984D-DADC0B1A865A}" dt="2022-01-31T20:33:20.670" v="1765" actId="14826"/>
          <ac:picMkLst>
            <pc:docMk/>
            <pc:sldMk cId="1898511488" sldId="339"/>
            <ac:picMk id="8" creationId="{8DFB9A46-B901-4EAF-9046-F756D095A062}"/>
          </ac:picMkLst>
        </pc:picChg>
      </pc:sldChg>
      <pc:sldChg chg="modSp modAnim">
        <pc:chgData name="Marta Ciecierska" userId="9c4def35-d5a3-42cc-ab7d-e82c3193c160" providerId="ADAL" clId="{9FB8CD25-A21A-499F-984D-DADC0B1A865A}" dt="2022-01-31T20:41:48.087" v="1772" actId="1076"/>
        <pc:sldMkLst>
          <pc:docMk/>
          <pc:sldMk cId="2181871893" sldId="340"/>
        </pc:sldMkLst>
        <pc:spChg chg="mod">
          <ac:chgData name="Marta Ciecierska" userId="9c4def35-d5a3-42cc-ab7d-e82c3193c160" providerId="ADAL" clId="{9FB8CD25-A21A-499F-984D-DADC0B1A865A}" dt="2022-01-31T19:54:57.466" v="1190" actId="20577"/>
          <ac:spMkLst>
            <pc:docMk/>
            <pc:sldMk cId="2181871893" sldId="340"/>
            <ac:spMk id="3" creationId="{00000000-0000-0000-0000-000000000000}"/>
          </ac:spMkLst>
        </pc:spChg>
        <pc:spChg chg="mod">
          <ac:chgData name="Marta Ciecierska" userId="9c4def35-d5a3-42cc-ab7d-e82c3193c160" providerId="ADAL" clId="{9FB8CD25-A21A-499F-984D-DADC0B1A865A}" dt="2022-01-31T19:54:24.432" v="1158" actId="20577"/>
          <ac:spMkLst>
            <pc:docMk/>
            <pc:sldMk cId="2181871893" sldId="340"/>
            <ac:spMk id="10" creationId="{42F54701-6E9F-4DAF-9844-28A296ECE797}"/>
          </ac:spMkLst>
        </pc:spChg>
        <pc:picChg chg="mod">
          <ac:chgData name="Marta Ciecierska" userId="9c4def35-d5a3-42cc-ab7d-e82c3193c160" providerId="ADAL" clId="{9FB8CD25-A21A-499F-984D-DADC0B1A865A}" dt="2022-01-31T20:41:46.516" v="1771" actId="1076"/>
          <ac:picMkLst>
            <pc:docMk/>
            <pc:sldMk cId="2181871893" sldId="340"/>
            <ac:picMk id="5" creationId="{70EA308B-2D45-4555-8004-105977B7EC4B}"/>
          </ac:picMkLst>
        </pc:picChg>
        <pc:picChg chg="mod">
          <ac:chgData name="Marta Ciecierska" userId="9c4def35-d5a3-42cc-ab7d-e82c3193c160" providerId="ADAL" clId="{9FB8CD25-A21A-499F-984D-DADC0B1A865A}" dt="2022-01-31T20:41:48.087" v="1772" actId="1076"/>
          <ac:picMkLst>
            <pc:docMk/>
            <pc:sldMk cId="2181871893" sldId="340"/>
            <ac:picMk id="6" creationId="{8BB4C3B2-D13A-4E82-B164-182BA7F0B81F}"/>
          </ac:picMkLst>
        </pc:picChg>
      </pc:sldChg>
      <pc:sldChg chg="delSp modSp delAnim modAnim">
        <pc:chgData name="Marta Ciecierska" userId="9c4def35-d5a3-42cc-ab7d-e82c3193c160" providerId="ADAL" clId="{9FB8CD25-A21A-499F-984D-DADC0B1A865A}" dt="2022-01-31T19:59:44.169" v="1412" actId="20577"/>
        <pc:sldMkLst>
          <pc:docMk/>
          <pc:sldMk cId="1475438690" sldId="341"/>
        </pc:sldMkLst>
        <pc:spChg chg="mod">
          <ac:chgData name="Marta Ciecierska" userId="9c4def35-d5a3-42cc-ab7d-e82c3193c160" providerId="ADAL" clId="{9FB8CD25-A21A-499F-984D-DADC0B1A865A}" dt="2022-01-31T19:58:54.038" v="1332" actId="1076"/>
          <ac:spMkLst>
            <pc:docMk/>
            <pc:sldMk cId="1475438690" sldId="341"/>
            <ac:spMk id="8" creationId="{729D00CE-D04E-4D6B-9917-5A023CE505CD}"/>
          </ac:spMkLst>
        </pc:spChg>
        <pc:spChg chg="del mod">
          <ac:chgData name="Marta Ciecierska" userId="9c4def35-d5a3-42cc-ab7d-e82c3193c160" providerId="ADAL" clId="{9FB8CD25-A21A-499F-984D-DADC0B1A865A}" dt="2022-01-31T19:59:05.128" v="1364" actId="478"/>
          <ac:spMkLst>
            <pc:docMk/>
            <pc:sldMk cId="1475438690" sldId="341"/>
            <ac:spMk id="9" creationId="{0BA365E8-4A2B-46D4-A1DE-F666764AE962}"/>
          </ac:spMkLst>
        </pc:spChg>
        <pc:spChg chg="del">
          <ac:chgData name="Marta Ciecierska" userId="9c4def35-d5a3-42cc-ab7d-e82c3193c160" providerId="ADAL" clId="{9FB8CD25-A21A-499F-984D-DADC0B1A865A}" dt="2022-01-31T19:58:44.233" v="1328" actId="478"/>
          <ac:spMkLst>
            <pc:docMk/>
            <pc:sldMk cId="1475438690" sldId="341"/>
            <ac:spMk id="10" creationId="{FB3F9FB7-8B06-4B74-A7A1-8FD1051F6317}"/>
          </ac:spMkLst>
        </pc:spChg>
        <pc:spChg chg="mod">
          <ac:chgData name="Marta Ciecierska" userId="9c4def35-d5a3-42cc-ab7d-e82c3193c160" providerId="ADAL" clId="{9FB8CD25-A21A-499F-984D-DADC0B1A865A}" dt="2022-01-31T19:59:44.169" v="1412" actId="20577"/>
          <ac:spMkLst>
            <pc:docMk/>
            <pc:sldMk cId="1475438690" sldId="341"/>
            <ac:spMk id="12" creationId="{3E67A9CC-8CCA-487B-9A20-4E7DAE456BF5}"/>
          </ac:spMkLst>
        </pc:spChg>
        <pc:picChg chg="mod">
          <ac:chgData name="Marta Ciecierska" userId="9c4def35-d5a3-42cc-ab7d-e82c3193c160" providerId="ADAL" clId="{9FB8CD25-A21A-499F-984D-DADC0B1A865A}" dt="2022-01-31T19:59:12.498" v="1366" actId="1076"/>
          <ac:picMkLst>
            <pc:docMk/>
            <pc:sldMk cId="1475438690" sldId="341"/>
            <ac:picMk id="11" creationId="{4F3BED69-D62E-43AF-B24A-8652E47A343D}"/>
          </ac:picMkLst>
        </pc:picChg>
      </pc:sldChg>
      <pc:sldChg chg="add">
        <pc:chgData name="Marta Ciecierska" userId="9c4def35-d5a3-42cc-ab7d-e82c3193c160" providerId="ADAL" clId="{9FB8CD25-A21A-499F-984D-DADC0B1A865A}" dt="2022-01-31T19:58:26.504" v="1323"/>
        <pc:sldMkLst>
          <pc:docMk/>
          <pc:sldMk cId="1465541590" sldId="342"/>
        </pc:sldMkLst>
      </pc:sldChg>
      <pc:sldChg chg="del">
        <pc:chgData name="Marta Ciecierska" userId="9c4def35-d5a3-42cc-ab7d-e82c3193c160" providerId="ADAL" clId="{9FB8CD25-A21A-499F-984D-DADC0B1A865A}" dt="2022-01-31T19:58:20.663" v="1322" actId="2696"/>
        <pc:sldMkLst>
          <pc:docMk/>
          <pc:sldMk cId="2328310649" sldId="342"/>
        </pc:sldMkLst>
      </pc:sldChg>
      <pc:sldChg chg="add">
        <pc:chgData name="Marta Ciecierska" userId="9c4def35-d5a3-42cc-ab7d-e82c3193c160" providerId="ADAL" clId="{9FB8CD25-A21A-499F-984D-DADC0B1A865A}" dt="2022-01-31T19:58:29.667" v="1324"/>
        <pc:sldMkLst>
          <pc:docMk/>
          <pc:sldMk cId="2722513891" sldId="343"/>
        </pc:sldMkLst>
      </pc:sldChg>
      <pc:sldChg chg="delSp modSp add setBg delAnim modAnim">
        <pc:chgData name="Marta Ciecierska" userId="9c4def35-d5a3-42cc-ab7d-e82c3193c160" providerId="ADAL" clId="{9FB8CD25-A21A-499F-984D-DADC0B1A865A}" dt="2022-01-31T20:32:10.025" v="1764" actId="1076"/>
        <pc:sldMkLst>
          <pc:docMk/>
          <pc:sldMk cId="2486259707" sldId="344"/>
        </pc:sldMkLst>
        <pc:spChg chg="mod">
          <ac:chgData name="Marta Ciecierska" userId="9c4def35-d5a3-42cc-ab7d-e82c3193c160" providerId="ADAL" clId="{9FB8CD25-A21A-499F-984D-DADC0B1A865A}" dt="2022-01-31T20:32:10.025" v="1764" actId="1076"/>
          <ac:spMkLst>
            <pc:docMk/>
            <pc:sldMk cId="2486259707" sldId="344"/>
            <ac:spMk id="3" creationId="{00000000-0000-0000-0000-000000000000}"/>
          </ac:spMkLst>
        </pc:spChg>
        <pc:spChg chg="mod">
          <ac:chgData name="Marta Ciecierska" userId="9c4def35-d5a3-42cc-ab7d-e82c3193c160" providerId="ADAL" clId="{9FB8CD25-A21A-499F-984D-DADC0B1A865A}" dt="2022-01-31T20:31:48.330" v="1760" actId="1076"/>
          <ac:spMkLst>
            <pc:docMk/>
            <pc:sldMk cId="2486259707" sldId="344"/>
            <ac:spMk id="4" creationId="{00000000-0000-0000-0000-000000000000}"/>
          </ac:spMkLst>
        </pc:spChg>
        <pc:picChg chg="del">
          <ac:chgData name="Marta Ciecierska" userId="9c4def35-d5a3-42cc-ab7d-e82c3193c160" providerId="ADAL" clId="{9FB8CD25-A21A-499F-984D-DADC0B1A865A}" dt="2022-01-31T20:31:07.713" v="1755" actId="478"/>
          <ac:picMkLst>
            <pc:docMk/>
            <pc:sldMk cId="2486259707" sldId="344"/>
            <ac:picMk id="2" creationId="{F5974E86-35AF-462E-92D4-730093131183}"/>
          </ac:picMkLst>
        </pc:picChg>
        <pc:picChg chg="mod">
          <ac:chgData name="Marta Ciecierska" userId="9c4def35-d5a3-42cc-ab7d-e82c3193c160" providerId="ADAL" clId="{9FB8CD25-A21A-499F-984D-DADC0B1A865A}" dt="2022-01-31T20:31:54.774" v="1762" actId="14100"/>
          <ac:picMkLst>
            <pc:docMk/>
            <pc:sldMk cId="2486259707" sldId="344"/>
            <ac:picMk id="6" creationId="{6210D860-74C9-4A41-A31B-C5925EBF70B3}"/>
          </ac:picMkLst>
        </pc:picChg>
      </pc:sldChg>
    </pc:docChg>
  </pc:docChgLst>
  <pc:docChgLst>
    <pc:chgData name="Majewska-Walczuk Danuta" userId="S::danuta.majewska@zsplesznowola.edu.pl::0f77cdf8-e545-48c8-9b5d-8335499c1753" providerId="AD" clId="Web-{1348C62A-7162-41E3-8DFE-A5FC397BAB1F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75639-510C-4969-8AED-3B7C74803AC3}" type="datetimeFigureOut">
              <a:rPr lang="pl-PL" smtClean="0"/>
              <a:pPr/>
              <a:t>14.03.2022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BA9C9-36C8-48B1-A28E-21809DAE01B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BA9C9-36C8-48B1-A28E-21809DAE01B1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68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BA9C9-36C8-48B1-A28E-21809DAE01B1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3002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BA9C9-36C8-48B1-A28E-21809DAE01B1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3268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BA9C9-36C8-48B1-A28E-21809DAE01B1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5869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BA9C9-36C8-48B1-A28E-21809DAE01B1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9832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200" baseline="0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489B-B71F-4B0B-80C3-4DC140F9E1BB}" type="datetime1">
              <a:rPr lang="pl-PL" smtClean="0"/>
              <a:pPr/>
              <a:t>14.03.2022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2013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19E09-AED1-4743-A129-DEBEF715049A}" type="datetime1">
              <a:rPr lang="pl-PL" smtClean="0"/>
              <a:pPr/>
              <a:t>14.03.2022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857314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19E09-AED1-4743-A129-DEBEF715049A}" type="datetime1">
              <a:rPr lang="pl-PL" smtClean="0"/>
              <a:pPr/>
              <a:t>14.03.2022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5616295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19E09-AED1-4743-A129-DEBEF715049A}" type="datetime1">
              <a:rPr lang="pl-PL" smtClean="0"/>
              <a:pPr/>
              <a:t>14.03.2022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8963925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200" b="1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A854-A56A-4387-902A-611E8BCD398A}" type="datetime1">
              <a:rPr lang="pl-PL" smtClean="0"/>
              <a:pPr/>
              <a:t>14.03.2022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82086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19E09-AED1-4743-A129-DEBEF715049A}" type="datetime1">
              <a:rPr lang="pl-PL" smtClean="0"/>
              <a:pPr/>
              <a:t>14.03.2022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355295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365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4860" y="1713655"/>
            <a:ext cx="336042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19E09-AED1-4743-A129-DEBEF715049A}" type="datetime1">
              <a:rPr lang="pl-PL" smtClean="0"/>
              <a:pPr/>
              <a:t>14.03.2022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806478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6EB71-FBFD-4B08-9947-E8ABAE908E5A}" type="datetime1">
              <a:rPr lang="pl-PL" smtClean="0"/>
              <a:pPr/>
              <a:t>14.03.2022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8336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B244-4B5F-49A6-9A8D-90607AA0838A}" type="datetime1">
              <a:rPr lang="pl-PL" smtClean="0"/>
              <a:pPr/>
              <a:t>14.03.2022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3784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19E09-AED1-4743-A129-DEBEF715049A}" type="datetime1">
              <a:rPr lang="pl-PL" smtClean="0"/>
              <a:pPr/>
              <a:t>14.03.2022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756484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19E09-AED1-4743-A129-DEBEF715049A}" type="datetime1">
              <a:rPr lang="pl-PL" smtClean="0"/>
              <a:pPr/>
              <a:t>14.03.2022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630975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56C19E09-AED1-4743-A129-DEBEF715049A}" type="datetime1">
              <a:rPr lang="pl-PL" smtClean="0"/>
              <a:pPr/>
              <a:t>14.03.2022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301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4" r:id="rId1"/>
    <p:sldLayoutId id="2147484615" r:id="rId2"/>
    <p:sldLayoutId id="2147484616" r:id="rId3"/>
    <p:sldLayoutId id="2147484617" r:id="rId4"/>
    <p:sldLayoutId id="2147484618" r:id="rId5"/>
    <p:sldLayoutId id="2147484619" r:id="rId6"/>
    <p:sldLayoutId id="2147484620" r:id="rId7"/>
    <p:sldLayoutId id="2147484621" r:id="rId8"/>
    <p:sldLayoutId id="2147484622" r:id="rId9"/>
    <p:sldLayoutId id="2147484623" r:id="rId10"/>
    <p:sldLayoutId id="214748462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7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wM-x3pUcdeo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obreprogramy.pl/@dete89/13.3-bilionow-znakow,blog,64518" TargetMode="External"/><Relationship Id="rId3" Type="http://schemas.openxmlformats.org/officeDocument/2006/relationships/hyperlink" Target="https://pl.wikipedia.org/wiki/Pi" TargetMode="External"/><Relationship Id="rId7" Type="http://schemas.openxmlformats.org/officeDocument/2006/relationships/hyperlink" Target="https://www.math.utah.edu/~pa/math/pi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wrot.cz/2021/03/dzis-swieto-liczby-pi/" TargetMode="External"/><Relationship Id="rId5" Type="http://schemas.openxmlformats.org/officeDocument/2006/relationships/hyperlink" Target="https://pl.wikipedia.org/wiki/Ludolph_van_Ceulen" TargetMode="External"/><Relationship Id="rId10" Type="http://schemas.openxmlformats.org/officeDocument/2006/relationships/hyperlink" Target="https://biurorekordow.pl/najdluzsze-rozwiniecie-liczby-pi-rekord-polski/" TargetMode="External"/><Relationship Id="rId4" Type="http://schemas.openxmlformats.org/officeDocument/2006/relationships/hyperlink" Target="https://pl.wikipedia.org/wiki/Archimedes" TargetMode="External"/><Relationship Id="rId9" Type="http://schemas.openxmlformats.org/officeDocument/2006/relationships/hyperlink" Target="https://alchetron.com/Akira-Haraguchi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83F77CB-0F19-43F5-90F6-E7149E7C97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85"/>
          <a:stretch/>
        </p:blipFill>
        <p:spPr>
          <a:xfrm>
            <a:off x="355677" y="0"/>
            <a:ext cx="8064896" cy="41151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2762447"/>
            <a:ext cx="8136904" cy="302433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pl-PL" sz="72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n-ea"/>
                <a:cs typeface="+mn-cs"/>
              </a:rPr>
              <a:t>LICZBA </a:t>
            </a:r>
            <a:r>
              <a:rPr lang="pl-PL" sz="9600" dirty="0">
                <a:solidFill>
                  <a:schemeClr val="accent1"/>
                </a:solidFill>
                <a:latin typeface="Bradley Hand ITC" panose="03070402050302030203" pitchFamily="66" charset="0"/>
                <a:cs typeface="Times New Roman" panose="02020603050405020304" pitchFamily="18" charset="0"/>
              </a:rPr>
              <a:t>π</a:t>
            </a:r>
            <a:r>
              <a:rPr lang="pl-PL" sz="7200" dirty="0">
                <a:latin typeface="Bradley Hand ITC" panose="03070402050302030203" pitchFamily="66" charset="0"/>
                <a:cs typeface="Times New Roman" panose="02020603050405020304" pitchFamily="18" charset="0"/>
              </a:rPr>
              <a:t> </a:t>
            </a:r>
            <a:endParaRPr lang="pl-PL" sz="72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5786783"/>
            <a:ext cx="7776864" cy="864096"/>
          </a:xfrm>
        </p:spPr>
        <p:txBody>
          <a:bodyPr>
            <a:noAutofit/>
          </a:bodyPr>
          <a:lstStyle/>
          <a:p>
            <a:pPr algn="r">
              <a:lnSpc>
                <a:spcPct val="80000"/>
              </a:lnSpc>
              <a:spcBef>
                <a:spcPts val="0"/>
              </a:spcBef>
              <a:tabLst>
                <a:tab pos="1793875" algn="l"/>
              </a:tabLst>
            </a:pPr>
            <a:r>
              <a:rPr lang="pl-PL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Maria Ciecierska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pl-PL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kl. V 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-72516" y="6251004"/>
            <a:ext cx="504056" cy="404664"/>
          </a:xfrm>
        </p:spPr>
        <p:txBody>
          <a:bodyPr>
            <a:normAutofit/>
          </a:bodyPr>
          <a:lstStyle/>
          <a:p>
            <a:fld id="{589B7C76-EFF2-4CD8-A475-4750F11B4BC6}" type="slidenum">
              <a:rPr lang="pl-PL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pl-PL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AFCE8701-641B-4614-8213-D4873169C954}"/>
              </a:ext>
            </a:extLst>
          </p:cNvPr>
          <p:cNvSpPr txBox="1">
            <a:spLocks/>
          </p:cNvSpPr>
          <p:nvPr/>
        </p:nvSpPr>
        <p:spPr>
          <a:xfrm>
            <a:off x="683568" y="131219"/>
            <a:ext cx="6696744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7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pl-PL" sz="4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n-ea"/>
                <a:cs typeface="+mn-cs"/>
              </a:rPr>
              <a:t>ZASTOSOWANIE </a:t>
            </a:r>
            <a:br>
              <a:rPr lang="pl-PL" sz="4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n-ea"/>
                <a:cs typeface="+mn-cs"/>
              </a:rPr>
            </a:br>
            <a:r>
              <a:rPr lang="pl-PL" sz="4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n-ea"/>
                <a:cs typeface="+mn-cs"/>
              </a:rPr>
              <a:t>W GEOMETRII </a:t>
            </a:r>
            <a:br>
              <a:rPr lang="pl-PL" i="1" dirty="0">
                <a:solidFill>
                  <a:srgbClr val="24C2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n-ea"/>
                <a:cs typeface="+mn-cs"/>
              </a:rPr>
            </a:br>
            <a:br>
              <a:rPr lang="pl-PL" sz="3200" i="1" dirty="0">
                <a:solidFill>
                  <a:srgbClr val="24C2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br>
              <a:rPr lang="pl-PL" sz="3200" i="1" dirty="0">
                <a:solidFill>
                  <a:srgbClr val="24C2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n-ea"/>
                <a:cs typeface="+mn-cs"/>
              </a:rPr>
            </a:br>
            <a:endParaRPr lang="pl-PL" sz="3200" i="1" dirty="0">
              <a:solidFill>
                <a:srgbClr val="24C2C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274722"/>
            <a:ext cx="8704452" cy="6195107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1800"/>
              </a:spcBef>
              <a:buClr>
                <a:srgbClr val="0070C0"/>
              </a:buClr>
              <a:buSzPct val="110000"/>
              <a:buNone/>
              <a:tabLst>
                <a:tab pos="801688" algn="l"/>
              </a:tabLst>
            </a:pPr>
            <a:r>
              <a:rPr lang="pl-PL" sz="3600" b="1" i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  </a:t>
            </a:r>
            <a:r>
              <a:rPr lang="pl-PL" sz="3600" b="1" i="1" dirty="0">
                <a:solidFill>
                  <a:srgbClr val="00B0F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Niektóre wzory zawierające </a:t>
            </a:r>
            <a:r>
              <a:rPr lang="el-GR" sz="5400" b="1" i="1" dirty="0">
                <a:solidFill>
                  <a:srgbClr val="00B0F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π</a:t>
            </a:r>
            <a:r>
              <a:rPr lang="pl-PL" sz="3600" b="1" i="1" dirty="0">
                <a:solidFill>
                  <a:srgbClr val="00B0F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 :</a:t>
            </a:r>
          </a:p>
          <a:p>
            <a:pPr marL="757237" indent="-571500">
              <a:lnSpc>
                <a:spcPct val="85000"/>
              </a:lnSpc>
              <a:spcBef>
                <a:spcPts val="2400"/>
              </a:spcBef>
              <a:spcAft>
                <a:spcPts val="4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  <a:tabLst>
                <a:tab pos="542925" algn="l"/>
              </a:tabLst>
            </a:pPr>
            <a:r>
              <a:rPr lang="el-GR" sz="4400" b="1" i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ndara" pitchFamily="34" charset="0"/>
              </a:rPr>
              <a:t>π</a:t>
            </a:r>
            <a:r>
              <a:rPr lang="pl-PL" sz="4400" b="1" dirty="0">
                <a:solidFill>
                  <a:srgbClr val="FF0000"/>
                </a:solidFill>
                <a:latin typeface="Candara" pitchFamily="34" charset="0"/>
              </a:rPr>
              <a:t>r</a:t>
            </a:r>
            <a:r>
              <a:rPr lang="pl-PL" sz="4400" b="1" baseline="30000" dirty="0">
                <a:solidFill>
                  <a:srgbClr val="FF0000"/>
                </a:solidFill>
                <a:latin typeface="Candara" pitchFamily="34" charset="0"/>
              </a:rPr>
              <a:t>2</a:t>
            </a:r>
            <a:r>
              <a:rPr lang="pl-PL" sz="4400" b="1" dirty="0">
                <a:solidFill>
                  <a:srgbClr val="FF0000"/>
                </a:solidFill>
                <a:latin typeface="Candara" pitchFamily="34" charset="0"/>
              </a:rPr>
              <a:t>      </a:t>
            </a:r>
            <a:r>
              <a:rPr lang="pl-PL" sz="2800" b="1" dirty="0">
                <a:solidFill>
                  <a:srgbClr val="002060"/>
                </a:solidFill>
                <a:latin typeface="Candara" pitchFamily="34" charset="0"/>
              </a:rPr>
              <a:t>– pole koła o promieniu r</a:t>
            </a:r>
          </a:p>
          <a:p>
            <a:pPr marL="642937" indent="-457200">
              <a:lnSpc>
                <a:spcPct val="85000"/>
              </a:lnSpc>
              <a:spcBef>
                <a:spcPts val="1800"/>
              </a:spcBef>
              <a:spcAft>
                <a:spcPts val="4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  <a:tabLst>
                <a:tab pos="542925" algn="l"/>
              </a:tabLst>
            </a:pPr>
            <a:r>
              <a:rPr lang="pl-PL" sz="4400" b="1" i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sz="4400" b="1" i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ndara" pitchFamily="34" charset="0"/>
              </a:rPr>
              <a:t>π</a:t>
            </a:r>
            <a:r>
              <a:rPr lang="pl-PL" sz="4400" b="1" dirty="0">
                <a:solidFill>
                  <a:srgbClr val="FF0000"/>
                </a:solidFill>
                <a:latin typeface="Candara" pitchFamily="34" charset="0"/>
              </a:rPr>
              <a:t>r</a:t>
            </a:r>
            <a:r>
              <a:rPr lang="pl-PL" sz="3600" b="1" dirty="0">
                <a:solidFill>
                  <a:srgbClr val="FF0000"/>
                </a:solidFill>
                <a:latin typeface="Candara" pitchFamily="34" charset="0"/>
              </a:rPr>
              <a:t>       </a:t>
            </a:r>
            <a:r>
              <a:rPr lang="pl-PL" sz="2800" b="1" dirty="0">
                <a:solidFill>
                  <a:srgbClr val="002060"/>
                </a:solidFill>
                <a:latin typeface="Candara" pitchFamily="34" charset="0"/>
              </a:rPr>
              <a:t>– obwód okręgu o promieniu r</a:t>
            </a:r>
          </a:p>
          <a:p>
            <a:pPr marL="642937" indent="-457200">
              <a:lnSpc>
                <a:spcPct val="85000"/>
              </a:lnSpc>
              <a:spcBef>
                <a:spcPts val="1800"/>
              </a:spcBef>
              <a:spcAft>
                <a:spcPts val="4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  <a:tabLst>
                <a:tab pos="542925" algn="l"/>
              </a:tabLst>
            </a:pPr>
            <a:r>
              <a:rPr lang="pl-PL" sz="4400" b="1" i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4/3</a:t>
            </a:r>
            <a:r>
              <a:rPr lang="el-GR" sz="4400" b="1" i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ndara" pitchFamily="34" charset="0"/>
              </a:rPr>
              <a:t>π</a:t>
            </a:r>
            <a:r>
              <a:rPr lang="pl-PL" sz="4400" b="1" dirty="0">
                <a:solidFill>
                  <a:srgbClr val="FF0000"/>
                </a:solidFill>
                <a:latin typeface="Candara" pitchFamily="34" charset="0"/>
              </a:rPr>
              <a:t>r</a:t>
            </a:r>
            <a:r>
              <a:rPr lang="pl-PL" sz="4400" b="1" baseline="30000" dirty="0">
                <a:solidFill>
                  <a:srgbClr val="FF0000"/>
                </a:solidFill>
                <a:latin typeface="Candara" pitchFamily="34" charset="0"/>
              </a:rPr>
              <a:t>3</a:t>
            </a:r>
            <a:r>
              <a:rPr lang="pl-PL" sz="4400" b="1" dirty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pl-PL" sz="2800" b="1" dirty="0">
                <a:solidFill>
                  <a:srgbClr val="002060"/>
                </a:solidFill>
                <a:latin typeface="Candara" pitchFamily="34" charset="0"/>
              </a:rPr>
              <a:t>– objętość kuli o promieniu r</a:t>
            </a:r>
          </a:p>
          <a:p>
            <a:pPr marL="642937" indent="-457200">
              <a:lnSpc>
                <a:spcPct val="85000"/>
              </a:lnSpc>
              <a:spcBef>
                <a:spcPts val="1800"/>
              </a:spcBef>
              <a:spcAft>
                <a:spcPts val="4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  <a:tabLst>
                <a:tab pos="542925" algn="l"/>
              </a:tabLst>
            </a:pPr>
            <a:r>
              <a:rPr lang="pl-PL" sz="4400" b="1" i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pl-PL" sz="4400" b="1" i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ndara" pitchFamily="34" charset="0"/>
              </a:rPr>
              <a:t>πr</a:t>
            </a:r>
            <a:r>
              <a:rPr lang="pl-PL" sz="4400" b="1" baseline="30000" dirty="0">
                <a:solidFill>
                  <a:srgbClr val="FF0000"/>
                </a:solidFill>
                <a:latin typeface="Candara" pitchFamily="34" charset="0"/>
              </a:rPr>
              <a:t>2</a:t>
            </a:r>
            <a:r>
              <a:rPr lang="pl-PL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ndara" pitchFamily="34" charset="0"/>
              </a:rPr>
              <a:t>        </a:t>
            </a:r>
            <a:r>
              <a:rPr lang="pl-PL" sz="2800" b="1" dirty="0">
                <a:solidFill>
                  <a:srgbClr val="002060"/>
                </a:solidFill>
                <a:latin typeface="Candara" pitchFamily="34" charset="0"/>
              </a:rPr>
              <a:t>– powierzchnia kuli o promieniu r</a:t>
            </a:r>
          </a:p>
          <a:p>
            <a:pPr marL="757237" indent="-571500">
              <a:lnSpc>
                <a:spcPct val="85000"/>
              </a:lnSpc>
              <a:spcBef>
                <a:spcPts val="1800"/>
              </a:spcBef>
              <a:spcAft>
                <a:spcPts val="4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  <a:tabLst>
                <a:tab pos="542925" algn="l"/>
              </a:tabLst>
            </a:pPr>
            <a:r>
              <a:rPr lang="pl-PL" sz="4400" b="1" i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ndara" pitchFamily="34" charset="0"/>
              </a:rPr>
              <a:t>πr</a:t>
            </a:r>
            <a:r>
              <a:rPr lang="pl-PL" sz="4400" b="1" baseline="30000" dirty="0">
                <a:solidFill>
                  <a:srgbClr val="FF0000"/>
                </a:solidFill>
                <a:latin typeface="Candara" pitchFamily="34" charset="0"/>
              </a:rPr>
              <a:t>2</a:t>
            </a:r>
            <a:r>
              <a:rPr lang="pl-PL" sz="4400" b="1" dirty="0">
                <a:solidFill>
                  <a:srgbClr val="FF0000"/>
                </a:solidFill>
                <a:latin typeface="Candara" pitchFamily="34" charset="0"/>
              </a:rPr>
              <a:t>H</a:t>
            </a:r>
            <a:r>
              <a:rPr lang="pl-PL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ndara" pitchFamily="34" charset="0"/>
              </a:rPr>
              <a:t>      </a:t>
            </a:r>
            <a:r>
              <a:rPr lang="pl-PL" sz="2800" b="1" dirty="0">
                <a:solidFill>
                  <a:srgbClr val="002060"/>
                </a:solidFill>
                <a:latin typeface="Candara" pitchFamily="34" charset="0"/>
              </a:rPr>
              <a:t>– objętość walca o wysokości H </a:t>
            </a:r>
            <a:br>
              <a:rPr lang="pl-PL" sz="2800" b="1" dirty="0">
                <a:solidFill>
                  <a:srgbClr val="002060"/>
                </a:solidFill>
                <a:latin typeface="Candara" pitchFamily="34" charset="0"/>
              </a:rPr>
            </a:br>
            <a:r>
              <a:rPr lang="pl-PL" sz="2800" b="1" dirty="0">
                <a:solidFill>
                  <a:srgbClr val="002060"/>
                </a:solidFill>
                <a:latin typeface="Candara" pitchFamily="34" charset="0"/>
              </a:rPr>
              <a:t>                      i promieniu podstawy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439AF0E9-1F64-483C-ACA1-459F379537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5"/>
          <a:stretch/>
        </p:blipFill>
        <p:spPr>
          <a:xfrm>
            <a:off x="6932654" y="0"/>
            <a:ext cx="2195736" cy="1299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93174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-72516" y="6251004"/>
            <a:ext cx="504056" cy="404664"/>
          </a:xfrm>
        </p:spPr>
        <p:txBody>
          <a:bodyPr>
            <a:normAutofit/>
          </a:bodyPr>
          <a:lstStyle/>
          <a:p>
            <a:fld id="{589B7C76-EFF2-4CD8-A475-4750F11B4BC6}" type="slidenum">
              <a:rPr lang="pl-PL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pl-PL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A8D1B623-46F7-4626-8F7C-1C153AA3CBEF}"/>
              </a:ext>
            </a:extLst>
          </p:cNvPr>
          <p:cNvSpPr txBox="1">
            <a:spLocks/>
          </p:cNvSpPr>
          <p:nvPr/>
        </p:nvSpPr>
        <p:spPr>
          <a:xfrm>
            <a:off x="544589" y="404665"/>
            <a:ext cx="8630450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7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br>
              <a:rPr lang="pl-PL" i="1" dirty="0">
                <a:solidFill>
                  <a:srgbClr val="24C2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n-ea"/>
                <a:cs typeface="+mn-cs"/>
              </a:rPr>
            </a:br>
            <a:br>
              <a:rPr lang="pl-PL" sz="3200" i="1" dirty="0">
                <a:solidFill>
                  <a:srgbClr val="24C2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n-ea"/>
                <a:cs typeface="+mn-cs"/>
              </a:rPr>
            </a:br>
            <a:endParaRPr lang="pl-PL" sz="3200" i="1" dirty="0">
              <a:solidFill>
                <a:srgbClr val="24C2C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260649"/>
            <a:ext cx="9072572" cy="6854212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2400"/>
              </a:spcBef>
              <a:buClr>
                <a:srgbClr val="0070C0"/>
              </a:buClr>
              <a:buSzPct val="110000"/>
              <a:buNone/>
              <a:tabLst>
                <a:tab pos="265113" algn="l"/>
                <a:tab pos="801688" algn="l"/>
              </a:tabLst>
            </a:pPr>
            <a:r>
              <a:rPr lang="pl-PL" sz="3600" b="1" i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        </a:t>
            </a:r>
            <a:r>
              <a:rPr lang="pl-PL" sz="4400" b="1" i="1" spc="-7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ZASTOSOWANIE W KULTURZE </a:t>
            </a:r>
          </a:p>
          <a:p>
            <a:pPr marL="449263" indent="-363538">
              <a:lnSpc>
                <a:spcPct val="85000"/>
              </a:lnSpc>
              <a:spcBef>
                <a:spcPts val="4200"/>
              </a:spcBef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  <a:tabLst>
                <a:tab pos="265113" algn="l"/>
                <a:tab pos="801688" algn="l"/>
              </a:tabLst>
            </a:pPr>
            <a:r>
              <a:rPr lang="pl-PL" sz="4000" b="1" i="1" dirty="0">
                <a:solidFill>
                  <a:srgbClr val="00B0F0"/>
                </a:solidFill>
                <a:latin typeface="Candara" pitchFamily="34" charset="0"/>
              </a:rPr>
              <a:t>Rozwinięcie liczby </a:t>
            </a:r>
            <a:r>
              <a:rPr lang="pl-PL" sz="5400" b="1" i="1" dirty="0">
                <a:solidFill>
                  <a:srgbClr val="00B0F0"/>
                </a:solidFill>
                <a:latin typeface="Candara" pitchFamily="34" charset="0"/>
              </a:rPr>
              <a:t>π</a:t>
            </a:r>
            <a:r>
              <a:rPr lang="pl-PL" sz="4000" b="1" i="1" dirty="0">
                <a:solidFill>
                  <a:srgbClr val="00B0F0"/>
                </a:solidFill>
                <a:latin typeface="Candara" pitchFamily="34" charset="0"/>
              </a:rPr>
              <a:t> </a:t>
            </a:r>
            <a:br>
              <a:rPr lang="pl-PL" sz="4000" b="1" i="1" dirty="0">
                <a:solidFill>
                  <a:srgbClr val="00B0F0"/>
                </a:solidFill>
                <a:latin typeface="Candara" pitchFamily="34" charset="0"/>
              </a:rPr>
            </a:br>
            <a:r>
              <a:rPr lang="pl-PL" sz="4000" b="1" i="1" dirty="0">
                <a:solidFill>
                  <a:srgbClr val="00B0F0"/>
                </a:solidFill>
                <a:latin typeface="Candara" pitchFamily="34" charset="0"/>
              </a:rPr>
              <a:t>można usłyszeć. </a:t>
            </a:r>
          </a:p>
          <a:p>
            <a:pPr marL="637858" lvl="1" indent="-277813">
              <a:lnSpc>
                <a:spcPct val="100000"/>
              </a:lnSpc>
              <a:spcBef>
                <a:spcPts val="5400"/>
              </a:spcBef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  <a:tabLst>
                <a:tab pos="265113" algn="l"/>
                <a:tab pos="801688" algn="l"/>
              </a:tabLst>
            </a:pPr>
            <a:r>
              <a:rPr lang="pl-PL" sz="2800" b="1" dirty="0">
                <a:solidFill>
                  <a:srgbClr val="002060"/>
                </a:solidFill>
                <a:latin typeface="Candara" pitchFamily="34" charset="0"/>
              </a:rPr>
              <a:t>Po przypisaniu kolejnym dźwiękom </a:t>
            </a:r>
            <a:br>
              <a:rPr lang="pl-PL" sz="2800" b="1" dirty="0">
                <a:solidFill>
                  <a:srgbClr val="002060"/>
                </a:solidFill>
                <a:latin typeface="Candara" pitchFamily="34" charset="0"/>
              </a:rPr>
            </a:br>
            <a:r>
              <a:rPr lang="pl-PL" sz="2800" b="1" dirty="0">
                <a:solidFill>
                  <a:srgbClr val="002060"/>
                </a:solidFill>
                <a:latin typeface="Candara" pitchFamily="34" charset="0"/>
              </a:rPr>
              <a:t>gamy cyfr od </a:t>
            </a:r>
            <a:r>
              <a:rPr lang="pl-PL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pl-PL" sz="2800" b="1" dirty="0">
                <a:solidFill>
                  <a:srgbClr val="002060"/>
                </a:solidFill>
                <a:latin typeface="Candara" pitchFamily="34" charset="0"/>
              </a:rPr>
              <a:t> do </a:t>
            </a:r>
            <a:r>
              <a:rPr lang="pl-PL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pl-PL" sz="2800" b="1" dirty="0">
                <a:solidFill>
                  <a:srgbClr val="002060"/>
                </a:solidFill>
                <a:latin typeface="Candara" pitchFamily="34" charset="0"/>
              </a:rPr>
              <a:t> i „zagraniu” ludolfiny, </a:t>
            </a:r>
            <a:br>
              <a:rPr lang="pl-PL" sz="2800" b="1" dirty="0">
                <a:solidFill>
                  <a:srgbClr val="002060"/>
                </a:solidFill>
                <a:latin typeface="Candara" pitchFamily="34" charset="0"/>
              </a:rPr>
            </a:br>
            <a:r>
              <a:rPr lang="pl-PL" sz="2800" b="1" dirty="0">
                <a:solidFill>
                  <a:srgbClr val="002060"/>
                </a:solidFill>
                <a:latin typeface="Candara" pitchFamily="34" charset="0"/>
              </a:rPr>
              <a:t>czyli kolejnych cyfr jej rozwinięcia, </a:t>
            </a:r>
            <a:br>
              <a:rPr lang="pl-PL" sz="2800" b="1" dirty="0">
                <a:solidFill>
                  <a:srgbClr val="002060"/>
                </a:solidFill>
                <a:latin typeface="Candara" pitchFamily="34" charset="0"/>
              </a:rPr>
            </a:br>
            <a:r>
              <a:rPr lang="pl-PL" sz="2800" b="1" dirty="0">
                <a:solidFill>
                  <a:srgbClr val="002060"/>
                </a:solidFill>
                <a:latin typeface="Candara" pitchFamily="34" charset="0"/>
              </a:rPr>
              <a:t>powstanie melodia, której można </a:t>
            </a:r>
            <a:br>
              <a:rPr lang="pl-PL" sz="2800" b="1" dirty="0">
                <a:solidFill>
                  <a:srgbClr val="002060"/>
                </a:solidFill>
                <a:latin typeface="Candara" pitchFamily="34" charset="0"/>
              </a:rPr>
            </a:br>
            <a:r>
              <a:rPr lang="pl-PL" sz="2800" b="1" dirty="0">
                <a:solidFill>
                  <a:srgbClr val="002060"/>
                </a:solidFill>
                <a:latin typeface="Candara" pitchFamily="34" charset="0"/>
              </a:rPr>
              <a:t>posłuchać klikając w poniższy link:</a:t>
            </a:r>
            <a:endParaRPr lang="pl-PL" sz="2400" b="1" dirty="0">
              <a:solidFill>
                <a:schemeClr val="accent3"/>
              </a:solidFill>
              <a:latin typeface="Candara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3">
              <a:lnSpc>
                <a:spcPct val="150000"/>
              </a:lnSpc>
              <a:spcBef>
                <a:spcPts val="1200"/>
              </a:spcBef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  <a:tabLst>
                <a:tab pos="265113" algn="l"/>
                <a:tab pos="801688" algn="l"/>
              </a:tabLst>
            </a:pPr>
            <a:r>
              <a:rPr lang="pl-PL" sz="2200" b="1" dirty="0">
                <a:solidFill>
                  <a:schemeClr val="accent3"/>
                </a:solidFill>
                <a:latin typeface="Candara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https://www.youtube.com/watch?v=wM-x3pUcdeo</a:t>
            </a:r>
            <a:endParaRPr lang="pl-PL" sz="2200" b="1" dirty="0">
              <a:solidFill>
                <a:schemeClr val="accent3"/>
              </a:solidFill>
              <a:latin typeface="Candara" pitchFamily="34" charset="0"/>
            </a:endParaRPr>
          </a:p>
          <a:p>
            <a:pPr marL="0" indent="0">
              <a:lnSpc>
                <a:spcPct val="80000"/>
              </a:lnSpc>
              <a:spcBef>
                <a:spcPts val="1200"/>
              </a:spcBef>
              <a:buClr>
                <a:srgbClr val="0070C0"/>
              </a:buClr>
              <a:buSzPct val="110000"/>
              <a:buNone/>
              <a:tabLst>
                <a:tab pos="265113" algn="l"/>
                <a:tab pos="801688" algn="l"/>
              </a:tabLst>
            </a:pPr>
            <a:endParaRPr lang="pl-PL" sz="2400" b="1" dirty="0">
              <a:latin typeface="Candara" pitchFamily="34" charset="0"/>
            </a:endParaRPr>
          </a:p>
          <a:p>
            <a:pPr marL="265113" indent="-265113">
              <a:lnSpc>
                <a:spcPct val="80000"/>
              </a:lnSpc>
              <a:spcBef>
                <a:spcPts val="1200"/>
              </a:spcBef>
              <a:buClr>
                <a:srgbClr val="0070C0"/>
              </a:buClr>
              <a:buSzPct val="110000"/>
              <a:tabLst>
                <a:tab pos="265113" algn="l"/>
                <a:tab pos="801688" algn="l"/>
              </a:tabLst>
            </a:pPr>
            <a:endParaRPr lang="pl-PL" sz="2400" b="1" dirty="0">
              <a:latin typeface="Candara" pitchFamily="34" charset="0"/>
            </a:endParaRPr>
          </a:p>
          <a:p>
            <a:pPr marL="265113" indent="-265113">
              <a:lnSpc>
                <a:spcPct val="80000"/>
              </a:lnSpc>
              <a:spcBef>
                <a:spcPts val="1200"/>
              </a:spcBef>
              <a:buClr>
                <a:srgbClr val="0070C0"/>
              </a:buClr>
              <a:buSzPct val="110000"/>
              <a:tabLst>
                <a:tab pos="265113" algn="l"/>
                <a:tab pos="801688" algn="l"/>
              </a:tabLst>
            </a:pPr>
            <a:endParaRPr lang="pl-PL" sz="2400" b="1" dirty="0">
              <a:latin typeface="Candara" pitchFamily="34" charset="0"/>
            </a:endParaRPr>
          </a:p>
          <a:p>
            <a:pPr marL="265113" indent="-265113">
              <a:lnSpc>
                <a:spcPct val="80000"/>
              </a:lnSpc>
              <a:spcBef>
                <a:spcPts val="1200"/>
              </a:spcBef>
              <a:buClr>
                <a:srgbClr val="0070C0"/>
              </a:buClr>
              <a:buSzPct val="110000"/>
              <a:tabLst>
                <a:tab pos="265113" algn="l"/>
                <a:tab pos="801688" algn="l"/>
              </a:tabLst>
            </a:pPr>
            <a:endParaRPr lang="pl-PL" sz="2400" b="1" dirty="0">
              <a:latin typeface="Candara" pitchFamily="34" charset="0"/>
            </a:endParaRPr>
          </a:p>
          <a:p>
            <a:pPr marL="265113" indent="-265113">
              <a:lnSpc>
                <a:spcPct val="80000"/>
              </a:lnSpc>
              <a:spcBef>
                <a:spcPts val="1200"/>
              </a:spcBef>
              <a:buClr>
                <a:srgbClr val="0070C0"/>
              </a:buClr>
              <a:buSzPct val="110000"/>
              <a:tabLst>
                <a:tab pos="265113" algn="l"/>
                <a:tab pos="801688" algn="l"/>
              </a:tabLst>
            </a:pPr>
            <a:endParaRPr lang="pl-PL" sz="2400" b="1" dirty="0">
              <a:latin typeface="Candara" pitchFamily="34" charset="0"/>
            </a:endParaRPr>
          </a:p>
          <a:p>
            <a:pPr marL="0" indent="0">
              <a:lnSpc>
                <a:spcPct val="85000"/>
              </a:lnSpc>
              <a:spcBef>
                <a:spcPts val="600"/>
              </a:spcBef>
              <a:buClr>
                <a:srgbClr val="0070C0"/>
              </a:buClr>
              <a:buSzPct val="110000"/>
              <a:buNone/>
              <a:tabLst>
                <a:tab pos="265113" algn="l"/>
                <a:tab pos="801688" algn="l"/>
              </a:tabLst>
            </a:pPr>
            <a:endParaRPr lang="pl-PL" sz="2450" b="1" dirty="0">
              <a:latin typeface="Candara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F2F4BC0B-206E-49A6-9EA4-334DDAA2F1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2" t="24973" r="38611" b="18274"/>
          <a:stretch/>
        </p:blipFill>
        <p:spPr>
          <a:xfrm>
            <a:off x="5822829" y="1124745"/>
            <a:ext cx="3312369" cy="20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657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551037" y="6448468"/>
            <a:ext cx="588336" cy="228600"/>
          </a:xfrm>
        </p:spPr>
        <p:txBody>
          <a:bodyPr>
            <a:normAutofit fontScale="32500" lnSpcReduction="20000"/>
          </a:bodyPr>
          <a:lstStyle/>
          <a:p>
            <a:fld id="{589B7C76-EFF2-4CD8-A475-4750F11B4BC6}" type="slidenum">
              <a:rPr lang="pl-PL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pl-P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461E50A5-A9A9-4829-992B-E2BD224ED3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789040"/>
            <a:ext cx="1760745" cy="194383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DE51F6A7-EFEB-49ED-9E2B-A80CB7472CDA}"/>
              </a:ext>
            </a:extLst>
          </p:cNvPr>
          <p:cNvSpPr/>
          <p:nvPr/>
        </p:nvSpPr>
        <p:spPr>
          <a:xfrm>
            <a:off x="464028" y="1052736"/>
            <a:ext cx="8428452" cy="6938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>
              <a:lnSpc>
                <a:spcPct val="85000"/>
              </a:lnSpc>
              <a:spcBef>
                <a:spcPts val="1800"/>
              </a:spcBef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Liczba Pi inspiruje nie tylko naukowców, </a:t>
            </a:r>
            <a:b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ale też artystów. </a:t>
            </a:r>
          </a:p>
          <a:p>
            <a:pPr marL="442913" indent="-442913">
              <a:lnSpc>
                <a:spcPct val="85000"/>
              </a:lnSpc>
              <a:spcBef>
                <a:spcPts val="1800"/>
              </a:spcBef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Jeden ze swoich wierszy poświęciła jej </a:t>
            </a:r>
            <a:b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nasza noblistka Wisława Szymborska. </a:t>
            </a:r>
          </a:p>
          <a:p>
            <a:pPr marL="442913" indent="-442913">
              <a:lnSpc>
                <a:spcPct val="85000"/>
              </a:lnSpc>
              <a:spcBef>
                <a:spcPts val="1800"/>
              </a:spcBef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pl-PL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Tak opisuje ludolfinę w wierszu pt. „Liczba Pi”: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chemeClr val="bg1"/>
              </a:buClr>
              <a:buSzPct val="120000"/>
            </a:pPr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„Podziwu godna liczba Pi</a:t>
            </a:r>
            <a:b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trzy koma jeden cztery jeden.</a:t>
            </a:r>
            <a:b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Wszystkie jej dalsze cyfry też są początkowe,</a:t>
            </a:r>
            <a:b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pięć dziewięć dwa ponieważ nigdy się nie kończy…</a:t>
            </a:r>
            <a:b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Korowód cyfr składających się na liczbę Pi</a:t>
            </a:r>
            <a:b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nie zatrzymuje się na brzegu kartki,</a:t>
            </a:r>
            <a:b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potrafi ciągnąć się po stole, przez powietrze,</a:t>
            </a:r>
            <a:b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przez mur, liść, gniazdo ptasie, chmury, prosto w niebo,</a:t>
            </a:r>
            <a:b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przez całą nieba </a:t>
            </a:r>
            <a:r>
              <a:rPr lang="pl-PL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wzdętość</a:t>
            </a:r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i bezdenność…”</a:t>
            </a:r>
            <a:endParaRPr lang="pl-PL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>
              <a:lnSpc>
                <a:spcPct val="85000"/>
              </a:lnSpc>
              <a:spcBef>
                <a:spcPts val="3000"/>
              </a:spcBef>
              <a:buClr>
                <a:srgbClr val="002060"/>
              </a:buClr>
              <a:buSzPct val="120000"/>
            </a:pPr>
            <a:br>
              <a:rPr lang="pl-PL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endParaRPr lang="pl-PL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84F230D9-134D-4ECC-AB74-AF579EED7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6632"/>
            <a:ext cx="8064896" cy="792088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</a:pPr>
            <a:r>
              <a:rPr lang="pl-PL" sz="4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n-ea"/>
                <a:cs typeface="+mn-cs"/>
              </a:rPr>
              <a:t>LICZBA  </a:t>
            </a:r>
            <a:r>
              <a:rPr lang="pl-PL" sz="6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 </a:t>
            </a:r>
            <a:r>
              <a:rPr lang="pl-PL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alibri" panose="020F0502020204030204" pitchFamily="34" charset="0"/>
              </a:rPr>
              <a:t>i poezja</a:t>
            </a:r>
            <a:endParaRPr lang="pl-PL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77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0BA365E8-4A2B-46D4-A1DE-F666764AE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350" y="1268760"/>
            <a:ext cx="8923161" cy="6061829"/>
          </a:xfrm>
        </p:spPr>
        <p:txBody>
          <a:bodyPr>
            <a:noAutofit/>
          </a:bodyPr>
          <a:lstStyle/>
          <a:p>
            <a:pPr marL="449263" lvl="1" indent="-449263">
              <a:spcBef>
                <a:spcPts val="2400"/>
              </a:spcBef>
              <a:buClr>
                <a:srgbClr val="002060"/>
              </a:buClr>
              <a:buSzPct val="140000"/>
              <a:buFont typeface="Wingdings" panose="05000000000000000000" pitchFamily="2" charset="2"/>
              <a:buChar char="§"/>
              <a:tabLst>
                <a:tab pos="2155825" algn="l"/>
              </a:tabLst>
            </a:pPr>
            <a:r>
              <a:rPr lang="pl-PL" sz="3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Księga Guinnessa zawiera listę ludzi, którzy </a:t>
            </a:r>
            <a:br>
              <a:rPr lang="pl-PL" sz="3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zapamiętali najwięcej cyfr tej liczby. </a:t>
            </a:r>
          </a:p>
          <a:p>
            <a:pPr marL="449263" lvl="1" indent="-449263">
              <a:spcBef>
                <a:spcPts val="2400"/>
              </a:spcBef>
              <a:buClr>
                <a:srgbClr val="002060"/>
              </a:buClr>
              <a:buSzPct val="140000"/>
              <a:buFont typeface="Wingdings" panose="05000000000000000000" pitchFamily="2" charset="2"/>
              <a:buChar char="§"/>
              <a:tabLst>
                <a:tab pos="2155825" algn="l"/>
              </a:tabLst>
            </a:pPr>
            <a:r>
              <a:rPr lang="pl-PL" sz="3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Światowy potwierdzony rekord </a:t>
            </a:r>
            <a:br>
              <a:rPr lang="pl-PL" sz="3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zapamiętaniu ciągu cyfr liczby </a:t>
            </a:r>
            <a:r>
              <a:rPr lang="pl-PL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pl-P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pl-PL" sz="3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należy aktualnie do Japończyka </a:t>
            </a:r>
            <a:br>
              <a:rPr lang="pl-PL" sz="3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Akiry </a:t>
            </a:r>
            <a:r>
              <a:rPr lang="pl-PL" sz="31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Haraguchi</a:t>
            </a:r>
            <a:r>
              <a:rPr lang="pl-PL" sz="3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który podał ją w 2006 r. </a:t>
            </a:r>
            <a:br>
              <a:rPr lang="pl-PL" sz="3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dokładnością do 100 tysięcy miejsc </a:t>
            </a:r>
            <a:br>
              <a:rPr lang="pl-PL" sz="3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przecinku, bijąc własny rekord </a:t>
            </a:r>
            <a:br>
              <a:rPr lang="pl-PL" sz="3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83 431 cyfr po przecinku </a:t>
            </a:r>
            <a:br>
              <a:rPr lang="pl-PL" sz="3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1995 r.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-14838" y="6422876"/>
            <a:ext cx="393405" cy="261300"/>
          </a:xfrm>
        </p:spPr>
        <p:txBody>
          <a:bodyPr>
            <a:normAutofit/>
          </a:bodyPr>
          <a:lstStyle/>
          <a:p>
            <a:fld id="{589B7C76-EFF2-4CD8-A475-4750F11B4BC6}" type="slidenum">
              <a:rPr lang="pl-PL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pl-PL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0465FD5-63AF-43BC-BCB4-92ADE6D4E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387" y="5157191"/>
            <a:ext cx="2930440" cy="1648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F2E5796D-3665-45F9-8224-2E7406422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84" y="173824"/>
            <a:ext cx="8208912" cy="792088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</a:pPr>
            <a:r>
              <a:rPr lang="pl-PL" sz="4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n-ea"/>
                <a:cs typeface="+mn-cs"/>
              </a:rPr>
              <a:t>LICZBA  </a:t>
            </a:r>
            <a:r>
              <a:rPr lang="pl-PL" sz="6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 </a:t>
            </a:r>
            <a:r>
              <a:rPr lang="pl-PL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alibri" panose="020F0502020204030204" pitchFamily="34" charset="0"/>
              </a:rPr>
              <a:t>i rekordy</a:t>
            </a:r>
            <a:endParaRPr lang="pl-PL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060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0BA365E8-4A2B-46D4-A1DE-F666764AE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08720"/>
            <a:ext cx="8923161" cy="6446294"/>
          </a:xfrm>
        </p:spPr>
        <p:txBody>
          <a:bodyPr>
            <a:noAutofit/>
          </a:bodyPr>
          <a:lstStyle/>
          <a:p>
            <a:pPr marL="361950" lvl="1" indent="-361950">
              <a:lnSpc>
                <a:spcPct val="80000"/>
              </a:lnSpc>
              <a:spcBef>
                <a:spcPts val="2400"/>
              </a:spcBef>
              <a:buClr>
                <a:srgbClr val="002060"/>
              </a:buClr>
              <a:buSzPct val="140000"/>
              <a:buFont typeface="Wingdings" panose="05000000000000000000" pitchFamily="2" charset="2"/>
              <a:buChar char="§"/>
              <a:tabLst>
                <a:tab pos="2155825" algn="l"/>
              </a:tabLst>
            </a:pPr>
            <a:r>
              <a:rPr lang="pl-PL" sz="32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Polsce podczas obchodów dnia liczby Pi </a:t>
            </a:r>
            <a:br>
              <a:rPr lang="pl-PL" sz="32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organizowane są starania o rekord Guinnessa </a:t>
            </a:r>
            <a:br>
              <a:rPr lang="pl-PL" sz="32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najdłuższy łańcuch z osób tworzących </a:t>
            </a:r>
            <a:br>
              <a:rPr lang="pl-PL" sz="32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rozwinięcie liczby </a:t>
            </a:r>
            <a:r>
              <a:rPr lang="pl-PL" sz="36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-14838" y="6422876"/>
            <a:ext cx="393405" cy="261300"/>
          </a:xfrm>
        </p:spPr>
        <p:txBody>
          <a:bodyPr>
            <a:normAutofit/>
          </a:bodyPr>
          <a:lstStyle/>
          <a:p>
            <a:fld id="{589B7C76-EFF2-4CD8-A475-4750F11B4BC6}" type="slidenum">
              <a:rPr lang="pl-PL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pl-PL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0465FD5-63AF-43BC-BCB4-92ADE6D4E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774274"/>
            <a:ext cx="6012160" cy="3757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F2E5796D-3665-45F9-8224-2E7406422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0199"/>
            <a:ext cx="8208912" cy="792088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</a:pPr>
            <a:r>
              <a:rPr lang="pl-PL" sz="4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n-ea"/>
                <a:cs typeface="+mn-cs"/>
              </a:rPr>
              <a:t>LICZBA  </a:t>
            </a:r>
            <a:r>
              <a:rPr lang="pl-PL" sz="6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 </a:t>
            </a:r>
            <a:r>
              <a:rPr lang="pl-PL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alibri" panose="020F0502020204030204" pitchFamily="34" charset="0"/>
              </a:rPr>
              <a:t>i rekordy</a:t>
            </a:r>
            <a:endParaRPr lang="pl-PL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+mn-ea"/>
              <a:cs typeface="+mn-cs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9DDC8A36-4333-491B-BD1E-720F9E54D2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62" y="4403897"/>
            <a:ext cx="3649074" cy="2433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2531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238848" y="257237"/>
            <a:ext cx="5787876" cy="69269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pl-PL" dirty="0">
                <a:solidFill>
                  <a:srgbClr val="FFC000"/>
                </a:solidFill>
                <a:latin typeface="Candara" pitchFamily="34" charset="0"/>
              </a:rPr>
              <a:t>  </a:t>
            </a:r>
            <a:r>
              <a:rPr lang="pl-PL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PODSUMOWANIE</a:t>
            </a:r>
            <a:r>
              <a:rPr lang="pl-PL" dirty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pl-PL" dirty="0">
                <a:solidFill>
                  <a:srgbClr val="00B0F0"/>
                </a:solidFill>
                <a:latin typeface="Candara" pitchFamily="34" charset="0"/>
              </a:rPr>
              <a:t> 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836712"/>
            <a:ext cx="7776864" cy="6488802"/>
          </a:xfrm>
        </p:spPr>
        <p:txBody>
          <a:bodyPr>
            <a:normAutofit/>
          </a:bodyPr>
          <a:lstStyle/>
          <a:p>
            <a:pPr marL="0" lvl="1" indent="0" defTabSz="715963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FF0000"/>
              </a:buClr>
              <a:buSzPct val="140000"/>
              <a:buNone/>
            </a:pPr>
            <a:r>
              <a:rPr lang="pl-PL" sz="3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LICZBA </a:t>
            </a:r>
            <a:r>
              <a:rPr lang="el-GR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π</a:t>
            </a:r>
            <a:br>
              <a:rPr lang="pl-PL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pl-PL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wzbudza zainteresowanie </a:t>
            </a:r>
            <a:br>
              <a:rPr lang="pl-PL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pl-PL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już od tysięcy lat i jako jedyna </a:t>
            </a:r>
            <a:br>
              <a:rPr lang="pl-PL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pl-PL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ma również swoje święto. </a:t>
            </a:r>
          </a:p>
          <a:p>
            <a:pPr marL="0" lvl="1" indent="180975" algn="ctr" defTabSz="715963">
              <a:lnSpc>
                <a:spcPct val="100000"/>
              </a:lnSpc>
              <a:spcBef>
                <a:spcPts val="3600"/>
              </a:spcBef>
              <a:buClr>
                <a:srgbClr val="FF0000"/>
              </a:buClr>
              <a:buSzPct val="140000"/>
              <a:buNone/>
            </a:pPr>
            <a:r>
              <a:rPr lang="pl-PL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 dniu </a:t>
            </a:r>
            <a:r>
              <a:rPr lang="pl-PL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14 marca </a:t>
            </a:r>
            <a:r>
              <a:rPr lang="pl-PL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obchodzimy </a:t>
            </a:r>
            <a:r>
              <a:rPr lang="pl-P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Międzynarodowy Dzień Liczby Pi </a:t>
            </a:r>
            <a:br>
              <a:rPr lang="pl-PL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pl-PL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 od ubiegłego roku również Międzynarodowy Dzień Matematyki.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-63748" y="6453336"/>
            <a:ext cx="432048" cy="288032"/>
          </a:xfrm>
        </p:spPr>
        <p:txBody>
          <a:bodyPr>
            <a:normAutofit/>
          </a:bodyPr>
          <a:lstStyle/>
          <a:p>
            <a:fld id="{589B7C76-EFF2-4CD8-A475-4750F11B4BC6}" type="slidenum">
              <a:rPr lang="pl-PL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pl-PL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AutoShape 4" descr="Znalezione obrazy dla zapytania nawóz ekologiczny siarkowy do jabłoni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0726" name="AutoShape 6" descr="Znalezione obrazy dla zapytania nawóz ekologiczny siarkowy do jabłoni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AE9D8A8-B933-45D9-A7B8-7AAA9DFED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67259"/>
            <a:ext cx="3263794" cy="13677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370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3500" y="404664"/>
            <a:ext cx="8280920" cy="69269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pl-PL" dirty="0">
                <a:solidFill>
                  <a:srgbClr val="FFC000"/>
                </a:solidFill>
                <a:latin typeface="Candara" pitchFamily="34" charset="0"/>
              </a:rPr>
              <a:t>       </a:t>
            </a:r>
            <a:r>
              <a:rPr lang="pl-PL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PODSUMOWANIE </a:t>
            </a:r>
            <a:r>
              <a:rPr lang="pl-PL" sz="4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252536" y="625177"/>
            <a:ext cx="8712968" cy="6488802"/>
          </a:xfrm>
        </p:spPr>
        <p:txBody>
          <a:bodyPr>
            <a:normAutofit/>
          </a:bodyPr>
          <a:lstStyle/>
          <a:p>
            <a:pPr marL="0" lvl="1" indent="180975" defTabSz="715963">
              <a:spcBef>
                <a:spcPts val="1800"/>
              </a:spcBef>
              <a:buClr>
                <a:srgbClr val="FF0000"/>
              </a:buClr>
              <a:buSzPct val="140000"/>
              <a:buNone/>
            </a:pPr>
            <a:r>
              <a:rPr lang="pl-PL" sz="3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        </a:t>
            </a:r>
            <a:endParaRPr lang="pl-PL" sz="2800" b="1" dirty="0">
              <a:solidFill>
                <a:srgbClr val="1094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1165225" lvl="2" indent="-449263" defTabSz="982663">
              <a:lnSpc>
                <a:spcPct val="95000"/>
              </a:lnSpc>
              <a:spcBef>
                <a:spcPts val="2400"/>
              </a:spcBef>
              <a:spcAft>
                <a:spcPts val="0"/>
              </a:spcAft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</a:pPr>
            <a:r>
              <a:rPr lang="pl-PL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Datę </a:t>
            </a:r>
            <a:r>
              <a:rPr lang="pl-PL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pl-PL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marca </a:t>
            </a:r>
            <a:r>
              <a:rPr lang="pl-PL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wybrano nieprzypadkowo, w notacji amerykańskiej zapisuje się </a:t>
            </a:r>
            <a:br>
              <a:rPr lang="pl-PL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pl-PL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ją jako </a:t>
            </a:r>
            <a:r>
              <a:rPr lang="pl-PL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3.14</a:t>
            </a:r>
            <a:r>
              <a:rPr lang="pl-PL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co kojarzy się </a:t>
            </a:r>
            <a:br>
              <a:rPr lang="pl-PL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pl-PL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z przybliżoną wartością </a:t>
            </a:r>
            <a:br>
              <a:rPr lang="pl-PL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pl-PL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liczby </a:t>
            </a:r>
            <a:r>
              <a:rPr lang="el-GR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π</a:t>
            </a:r>
            <a:r>
              <a:rPr lang="pl-PL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-63748" y="6453336"/>
            <a:ext cx="432048" cy="288032"/>
          </a:xfrm>
        </p:spPr>
        <p:txBody>
          <a:bodyPr>
            <a:normAutofit/>
          </a:bodyPr>
          <a:lstStyle/>
          <a:p>
            <a:fld id="{589B7C76-EFF2-4CD8-A475-4750F11B4BC6}" type="slidenum">
              <a:rPr lang="pl-PL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pl-PL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AutoShape 4" descr="Znalezione obrazy dla zapytania nawóz ekologiczny siarkowy do jabłoni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0726" name="AutoShape 6" descr="Znalezione obrazy dla zapytania nawóz ekologiczny siarkowy do jabłoni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8368EAA-3577-4AE4-9C10-85A3B92B4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941168"/>
            <a:ext cx="4056787" cy="17000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33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-45362" y="6466615"/>
            <a:ext cx="393405" cy="261300"/>
          </a:xfrm>
        </p:spPr>
        <p:txBody>
          <a:bodyPr>
            <a:normAutofit/>
          </a:bodyPr>
          <a:lstStyle/>
          <a:p>
            <a:fld id="{589B7C76-EFF2-4CD8-A475-4750F11B4BC6}" type="slidenum">
              <a:rPr lang="pl-PL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pl-PL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729D00CE-D04E-4D6B-9917-5A023CE505CD}"/>
              </a:ext>
            </a:extLst>
          </p:cNvPr>
          <p:cNvSpPr txBox="1">
            <a:spLocks/>
          </p:cNvSpPr>
          <p:nvPr/>
        </p:nvSpPr>
        <p:spPr>
          <a:xfrm>
            <a:off x="348042" y="299422"/>
            <a:ext cx="8040381" cy="43204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80000"/>
              </a:lnSpc>
            </a:pPr>
            <a:r>
              <a:rPr lang="pl-PL" sz="4400" i="1" dirty="0">
                <a:solidFill>
                  <a:srgbClr val="24C2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n-ea"/>
                <a:cs typeface="+mn-cs"/>
              </a:rPr>
              <a:t>Bibliografia</a:t>
            </a:r>
            <a:endParaRPr lang="pl-PL" sz="44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12" name="Symbol zastępczy zawartości 2">
            <a:extLst>
              <a:ext uri="{FF2B5EF4-FFF2-40B4-BE49-F238E27FC236}">
                <a16:creationId xmlns:a16="http://schemas.microsoft.com/office/drawing/2014/main" id="{3E67A9CC-8CCA-487B-9A20-4E7DAE456BF5}"/>
              </a:ext>
            </a:extLst>
          </p:cNvPr>
          <p:cNvSpPr txBox="1">
            <a:spLocks/>
          </p:cNvSpPr>
          <p:nvPr/>
        </p:nvSpPr>
        <p:spPr>
          <a:xfrm>
            <a:off x="491692" y="1130138"/>
            <a:ext cx="7896731" cy="54671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spcBef>
                <a:spcPts val="1800"/>
              </a:spcBef>
              <a:buClr>
                <a:srgbClr val="0070C0"/>
              </a:buClr>
              <a:buSzPct val="110000"/>
              <a:tabLst>
                <a:tab pos="266700" algn="l"/>
              </a:tabLst>
            </a:pPr>
            <a:r>
              <a:rPr lang="pl-PL" sz="2600" b="1" dirty="0">
                <a:solidFill>
                  <a:srgbClr val="002060"/>
                </a:solidFill>
                <a:latin typeface="Candara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https://pl.wikipedia.org/wiki/Pi</a:t>
            </a:r>
            <a:endParaRPr lang="pl-PL" sz="2600" b="1" dirty="0">
              <a:solidFill>
                <a:srgbClr val="002060"/>
              </a:solidFill>
              <a:latin typeface="Candara" pitchFamily="34" charset="0"/>
            </a:endParaRPr>
          </a:p>
          <a:p>
            <a:pPr marL="266700" indent="-266700">
              <a:spcBef>
                <a:spcPts val="1800"/>
              </a:spcBef>
              <a:buClr>
                <a:srgbClr val="0070C0"/>
              </a:buClr>
              <a:buSzPct val="110000"/>
              <a:tabLst>
                <a:tab pos="266700" algn="l"/>
              </a:tabLst>
            </a:pPr>
            <a:r>
              <a:rPr lang="pl-PL" sz="2600" b="1" dirty="0">
                <a:solidFill>
                  <a:srgbClr val="002060"/>
                </a:solidFill>
                <a:latin typeface="Candara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https://pl.wikipedia.org/wiki/Archimedes</a:t>
            </a:r>
            <a:endParaRPr lang="pl-PL" sz="2600" b="1" dirty="0">
              <a:solidFill>
                <a:srgbClr val="002060"/>
              </a:solidFill>
              <a:latin typeface="Candara" pitchFamily="34" charset="0"/>
            </a:endParaRPr>
          </a:p>
          <a:p>
            <a:pPr marL="266700" indent="-266700">
              <a:spcBef>
                <a:spcPts val="1800"/>
              </a:spcBef>
              <a:buClr>
                <a:srgbClr val="0070C0"/>
              </a:buClr>
              <a:buSzPct val="110000"/>
              <a:tabLst>
                <a:tab pos="266700" algn="l"/>
              </a:tabLst>
            </a:pPr>
            <a:r>
              <a:rPr lang="pl-PL" sz="2600" b="1" dirty="0">
                <a:solidFill>
                  <a:srgbClr val="002060"/>
                </a:solidFill>
                <a:latin typeface="Candara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https://pl.wikipedia.org/wiki/Ludolph_van_Ceulen</a:t>
            </a:r>
            <a:endParaRPr lang="pl-PL" sz="2600" b="1" dirty="0">
              <a:solidFill>
                <a:srgbClr val="002060"/>
              </a:solidFill>
              <a:latin typeface="Candara" pitchFamily="34" charset="0"/>
            </a:endParaRPr>
          </a:p>
          <a:p>
            <a:pPr marL="266700" indent="-266700">
              <a:spcBef>
                <a:spcPts val="1800"/>
              </a:spcBef>
              <a:buClr>
                <a:srgbClr val="0070C0"/>
              </a:buClr>
              <a:buSzPct val="110000"/>
              <a:tabLst>
                <a:tab pos="266700" algn="l"/>
              </a:tabLst>
            </a:pPr>
            <a:r>
              <a:rPr lang="pl-PL" sz="2600" b="1" dirty="0">
                <a:solidFill>
                  <a:srgbClr val="002060"/>
                </a:solidFill>
                <a:latin typeface="Candara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https://zwrot.cz/2021/03/dzis-swieto-liczby-pi/</a:t>
            </a:r>
            <a:endParaRPr lang="pl-PL" sz="2600" b="1" dirty="0">
              <a:solidFill>
                <a:srgbClr val="002060"/>
              </a:solidFill>
              <a:latin typeface="Candara" pitchFamily="34" charset="0"/>
            </a:endParaRPr>
          </a:p>
          <a:p>
            <a:pPr marL="266700" indent="-266700">
              <a:spcBef>
                <a:spcPts val="1800"/>
              </a:spcBef>
              <a:buClr>
                <a:srgbClr val="0070C0"/>
              </a:buClr>
              <a:buSzPct val="110000"/>
              <a:tabLst>
                <a:tab pos="266700" algn="l"/>
              </a:tabLst>
            </a:pPr>
            <a:r>
              <a:rPr lang="pl-PL" sz="2600" b="1" dirty="0">
                <a:solidFill>
                  <a:srgbClr val="002060"/>
                </a:solidFill>
                <a:latin typeface="Candara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https://www.math.utah.edu/~pa/math/pi.html</a:t>
            </a:r>
            <a:endParaRPr lang="pl-PL" sz="2600" b="1" dirty="0">
              <a:solidFill>
                <a:srgbClr val="002060"/>
              </a:solidFill>
              <a:latin typeface="Candara" pitchFamily="34" charset="0"/>
            </a:endParaRPr>
          </a:p>
          <a:p>
            <a:pPr marL="266700" indent="-266700">
              <a:spcBef>
                <a:spcPts val="1800"/>
              </a:spcBef>
              <a:buClr>
                <a:srgbClr val="0070C0"/>
              </a:buClr>
              <a:buSzPct val="110000"/>
              <a:tabLst>
                <a:tab pos="266700" algn="l"/>
              </a:tabLst>
            </a:pPr>
            <a:r>
              <a:rPr lang="pl-PL" sz="2600" b="1" dirty="0">
                <a:solidFill>
                  <a:srgbClr val="002060"/>
                </a:solidFill>
                <a:latin typeface="Candara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https://www.dobreprogramy.pl/@dete89/13.3-bilionow-znakow,blog,64518</a:t>
            </a:r>
            <a:endParaRPr lang="pl-PL" sz="2600" b="1" dirty="0">
              <a:solidFill>
                <a:srgbClr val="002060"/>
              </a:solidFill>
              <a:latin typeface="Candara" pitchFamily="34" charset="0"/>
            </a:endParaRPr>
          </a:p>
          <a:p>
            <a:pPr marL="266700" indent="-266700">
              <a:spcBef>
                <a:spcPts val="1800"/>
              </a:spcBef>
              <a:buClr>
                <a:srgbClr val="0070C0"/>
              </a:buClr>
              <a:buSzPct val="110000"/>
              <a:tabLst>
                <a:tab pos="266700" algn="l"/>
              </a:tabLst>
            </a:pPr>
            <a:r>
              <a:rPr lang="pl-PL" sz="2600" b="1" dirty="0">
                <a:solidFill>
                  <a:srgbClr val="002060"/>
                </a:solidFill>
                <a:latin typeface="Candara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https://alchetron.com/Akira-Haraguchi</a:t>
            </a:r>
            <a:endParaRPr lang="pl-PL" sz="2600" b="1" dirty="0">
              <a:solidFill>
                <a:srgbClr val="002060"/>
              </a:solidFill>
              <a:latin typeface="Candara" pitchFamily="34" charset="0"/>
            </a:endParaRPr>
          </a:p>
          <a:p>
            <a:pPr marL="266700" indent="-266700">
              <a:spcBef>
                <a:spcPts val="1800"/>
              </a:spcBef>
              <a:buClr>
                <a:srgbClr val="0070C0"/>
              </a:buClr>
              <a:buSzPct val="110000"/>
              <a:tabLst>
                <a:tab pos="266700" algn="l"/>
              </a:tabLst>
            </a:pPr>
            <a:r>
              <a:rPr lang="pl-PL" sz="2600" b="1" dirty="0">
                <a:solidFill>
                  <a:srgbClr val="002060"/>
                </a:solidFill>
                <a:latin typeface="Candara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https://biurorekordow.pl/najdluzsze-rozwiniecie-liczby-pi-rekord-polski/</a:t>
            </a:r>
            <a:endParaRPr lang="pl-PL" sz="2600" b="1" dirty="0">
              <a:solidFill>
                <a:srgbClr val="002060"/>
              </a:solidFill>
              <a:latin typeface="Candara" pitchFamily="34" charset="0"/>
            </a:endParaRPr>
          </a:p>
          <a:p>
            <a:pPr marL="266700" indent="-266700">
              <a:spcBef>
                <a:spcPts val="1800"/>
              </a:spcBef>
              <a:buClr>
                <a:srgbClr val="0070C0"/>
              </a:buClr>
              <a:buSzPct val="110000"/>
              <a:tabLst>
                <a:tab pos="266700" algn="l"/>
              </a:tabLst>
            </a:pPr>
            <a:endParaRPr lang="pl-PL" sz="2700" b="1" dirty="0">
              <a:solidFill>
                <a:srgbClr val="002060"/>
              </a:solidFill>
              <a:latin typeface="Candara" pitchFamily="34" charset="0"/>
            </a:endParaRPr>
          </a:p>
          <a:p>
            <a:pPr marL="266700" indent="-266700">
              <a:spcBef>
                <a:spcPts val="1500"/>
              </a:spcBef>
              <a:buClr>
                <a:srgbClr val="0070C0"/>
              </a:buClr>
              <a:buSzPct val="110000"/>
              <a:tabLst>
                <a:tab pos="266700" algn="l"/>
              </a:tabLst>
            </a:pPr>
            <a:endParaRPr lang="pl-PL" sz="2700" b="1" dirty="0">
              <a:solidFill>
                <a:srgbClr val="002060"/>
              </a:solidFill>
              <a:latin typeface="Candara" pitchFamily="34" charset="0"/>
            </a:endParaRPr>
          </a:p>
          <a:p>
            <a:pPr marL="266700" indent="-266700">
              <a:spcBef>
                <a:spcPts val="1500"/>
              </a:spcBef>
              <a:buClr>
                <a:srgbClr val="0070C0"/>
              </a:buClr>
              <a:buSzPct val="110000"/>
              <a:tabLst>
                <a:tab pos="266700" algn="l"/>
              </a:tabLst>
            </a:pPr>
            <a:endParaRPr lang="pl-PL" sz="2700" b="1" dirty="0">
              <a:solidFill>
                <a:srgbClr val="002060"/>
              </a:solidFill>
              <a:latin typeface="Candara" pitchFamily="34" charset="0"/>
            </a:endParaRPr>
          </a:p>
          <a:p>
            <a:pPr marL="266700" indent="-266700">
              <a:spcBef>
                <a:spcPts val="1500"/>
              </a:spcBef>
              <a:buClr>
                <a:srgbClr val="0070C0"/>
              </a:buClr>
              <a:buSzPct val="110000"/>
              <a:tabLst>
                <a:tab pos="266700" algn="l"/>
              </a:tabLst>
            </a:pPr>
            <a:endParaRPr lang="pl-PL" sz="2700" b="1" dirty="0">
              <a:solidFill>
                <a:schemeClr val="tx1"/>
              </a:solidFill>
              <a:latin typeface="Candara" pitchFamily="34" charset="0"/>
            </a:endParaRPr>
          </a:p>
          <a:p>
            <a:pPr marL="0" indent="0">
              <a:spcBef>
                <a:spcPts val="1800"/>
              </a:spcBef>
              <a:buClr>
                <a:srgbClr val="0070C0"/>
              </a:buClr>
              <a:buSzPct val="110000"/>
              <a:buNone/>
              <a:tabLst>
                <a:tab pos="266700" algn="l"/>
              </a:tabLst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543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461E50A5-A9A9-4829-992B-E2BD224ED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136904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147D21E8-272F-41C7-A85A-E1B61E1AE21D}"/>
              </a:ext>
            </a:extLst>
          </p:cNvPr>
          <p:cNvSpPr/>
          <p:nvPr/>
        </p:nvSpPr>
        <p:spPr>
          <a:xfrm>
            <a:off x="3635896" y="4509120"/>
            <a:ext cx="4499992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pl-PL" sz="6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DZIĘKUJĘ </a:t>
            </a:r>
            <a:br>
              <a:rPr lang="pl-PL" sz="6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pl-PL" sz="6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ZA UWAGĘ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254" y="1596004"/>
            <a:ext cx="8568953" cy="5826233"/>
          </a:xfrm>
        </p:spPr>
        <p:txBody>
          <a:bodyPr>
            <a:noAutofit/>
          </a:bodyPr>
          <a:lstStyle/>
          <a:p>
            <a:pPr marL="355918" indent="-363538">
              <a:lnSpc>
                <a:spcPct val="90000"/>
              </a:lnSpc>
              <a:spcBef>
                <a:spcPts val="3000"/>
              </a:spcBef>
              <a:buClr>
                <a:srgbClr val="00B0F0"/>
              </a:buClr>
              <a:buSzPct val="110000"/>
              <a:buFont typeface="Wingdings 3"/>
              <a:buChar char=""/>
              <a:tabLst>
                <a:tab pos="2155825" algn="l"/>
              </a:tabLst>
            </a:pPr>
            <a:r>
              <a:rPr lang="pl-PL" sz="3200" b="1" dirty="0">
                <a:solidFill>
                  <a:srgbClr val="002060"/>
                </a:solidFill>
                <a:latin typeface="Candara"/>
              </a:rPr>
              <a:t>Liczba </a:t>
            </a:r>
            <a:r>
              <a:rPr lang="el-GR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pl-PL" sz="3200" b="1" dirty="0">
                <a:solidFill>
                  <a:srgbClr val="002060"/>
                </a:solidFill>
                <a:latin typeface="Candara"/>
              </a:rPr>
              <a:t>, czytana pi i zwana </a:t>
            </a:r>
            <a:br>
              <a:rPr lang="pl-PL" sz="3200" b="1" dirty="0">
                <a:solidFill>
                  <a:srgbClr val="002060"/>
                </a:solidFill>
                <a:latin typeface="Candara"/>
              </a:rPr>
            </a:br>
            <a:r>
              <a:rPr lang="pl-PL" sz="3200" b="1" dirty="0">
                <a:solidFill>
                  <a:srgbClr val="002060"/>
                </a:solidFill>
                <a:latin typeface="Candara"/>
              </a:rPr>
              <a:t>liczbą Pi lub ludolfiną to stała </a:t>
            </a:r>
            <a:br>
              <a:rPr lang="pl-PL" sz="3200" b="1" dirty="0">
                <a:solidFill>
                  <a:srgbClr val="002060"/>
                </a:solidFill>
                <a:latin typeface="Candara"/>
              </a:rPr>
            </a:br>
            <a:r>
              <a:rPr lang="pl-PL" sz="3200" b="1" dirty="0">
                <a:solidFill>
                  <a:srgbClr val="002060"/>
                </a:solidFill>
                <a:latin typeface="Candara"/>
              </a:rPr>
              <a:t>matematyczna pojawiającą się </a:t>
            </a:r>
            <a:br>
              <a:rPr lang="pl-PL" sz="3200" b="1" dirty="0">
                <a:solidFill>
                  <a:srgbClr val="002060"/>
                </a:solidFill>
                <a:latin typeface="Candara"/>
              </a:rPr>
            </a:br>
            <a:r>
              <a:rPr lang="pl-PL" sz="3200" b="1" dirty="0">
                <a:solidFill>
                  <a:srgbClr val="002060"/>
                </a:solidFill>
                <a:latin typeface="Candara"/>
              </a:rPr>
              <a:t>w wielu działach matematyki i fizyki. </a:t>
            </a:r>
            <a:endParaRPr lang="pl-PL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/>
            </a:endParaRPr>
          </a:p>
          <a:p>
            <a:pPr marL="355918" indent="-363538">
              <a:lnSpc>
                <a:spcPct val="90000"/>
              </a:lnSpc>
              <a:spcBef>
                <a:spcPts val="3600"/>
              </a:spcBef>
              <a:buClr>
                <a:srgbClr val="00B0F0"/>
              </a:buClr>
              <a:buSzPct val="110000"/>
              <a:buFont typeface="Wingdings 3"/>
              <a:buChar char=""/>
              <a:tabLst>
                <a:tab pos="2155825" algn="l"/>
              </a:tabLst>
            </a:pPr>
            <a:r>
              <a:rPr lang="pl-PL" sz="3200" b="1" dirty="0">
                <a:solidFill>
                  <a:srgbClr val="002060"/>
                </a:solidFill>
                <a:latin typeface="Candara"/>
              </a:rPr>
              <a:t>Jest liczbą nieskończoną, czyli po przecinku ma niezliczoną ilość cyfr, a ponadto </a:t>
            </a:r>
            <a:br>
              <a:rPr lang="pl-PL" sz="3200" b="1" dirty="0">
                <a:solidFill>
                  <a:srgbClr val="002060"/>
                </a:solidFill>
                <a:latin typeface="Candara"/>
              </a:rPr>
            </a:br>
            <a:r>
              <a:rPr lang="pl-PL" sz="3200" b="1" dirty="0">
                <a:solidFill>
                  <a:srgbClr val="002060"/>
                </a:solidFill>
                <a:latin typeface="Candara"/>
              </a:rPr>
              <a:t>nie ma w niej powtarzającej się </a:t>
            </a:r>
            <a:br>
              <a:rPr lang="pl-PL" sz="3200" b="1" dirty="0">
                <a:solidFill>
                  <a:srgbClr val="002060"/>
                </a:solidFill>
                <a:latin typeface="Candara"/>
              </a:rPr>
            </a:br>
            <a:r>
              <a:rPr lang="pl-PL" sz="3200" b="1" dirty="0">
                <a:solidFill>
                  <a:srgbClr val="002060"/>
                </a:solidFill>
                <a:latin typeface="Candara"/>
              </a:rPr>
              <a:t>cyklicznie grupy cyfr. </a:t>
            </a:r>
          </a:p>
          <a:p>
            <a:pPr marL="355918" indent="-363538">
              <a:lnSpc>
                <a:spcPct val="90000"/>
              </a:lnSpc>
              <a:spcBef>
                <a:spcPts val="2400"/>
              </a:spcBef>
              <a:buClr>
                <a:srgbClr val="0070C0"/>
              </a:buClr>
              <a:buSzPct val="110000"/>
              <a:buFont typeface="Wingdings 3"/>
              <a:buChar char=""/>
              <a:tabLst>
                <a:tab pos="2155825" algn="l"/>
              </a:tabLst>
            </a:pPr>
            <a:endParaRPr lang="pl-PL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/>
            </a:endParaRPr>
          </a:p>
          <a:p>
            <a:pPr marL="365125" indent="-365125">
              <a:spcBef>
                <a:spcPts val="2400"/>
              </a:spcBef>
              <a:buClr>
                <a:srgbClr val="00B050"/>
              </a:buClr>
              <a:buSzPct val="110000"/>
              <a:tabLst>
                <a:tab pos="365125" algn="l"/>
              </a:tabLst>
            </a:pPr>
            <a:endParaRPr lang="pl-PL" sz="3200" dirty="0">
              <a:latin typeface="Candara" pitchFamily="34" charset="0"/>
            </a:endParaRPr>
          </a:p>
          <a:p>
            <a:pPr marL="447675" indent="-447675">
              <a:spcBef>
                <a:spcPts val="2400"/>
              </a:spcBef>
              <a:buClr>
                <a:srgbClr val="00B050"/>
              </a:buClr>
              <a:buSzPct val="110000"/>
              <a:buNone/>
            </a:pPr>
            <a:endParaRPr lang="pl-PL" sz="3000" dirty="0"/>
          </a:p>
          <a:p>
            <a:pPr marL="447675" indent="-447675">
              <a:spcBef>
                <a:spcPts val="1800"/>
              </a:spcBef>
            </a:pPr>
            <a:endParaRPr lang="pl-PL" sz="3000" dirty="0"/>
          </a:p>
          <a:p>
            <a:pPr>
              <a:buNone/>
            </a:pP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-112665" y="6453336"/>
            <a:ext cx="588336" cy="228600"/>
          </a:xfrm>
        </p:spPr>
        <p:txBody>
          <a:bodyPr>
            <a:noAutofit/>
          </a:bodyPr>
          <a:lstStyle/>
          <a:p>
            <a:fld id="{589B7C76-EFF2-4CD8-A475-4750F11B4BC6}" type="slidenum">
              <a:rPr lang="pl-PL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pl-PL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0" name="AutoShape 2" descr="Znalezione obrazy dla zapytania szczupak drapieżn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292" name="AutoShape 4" descr="Znalezione obrazy dla zapytania szczupak drapieżn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294" name="AutoShape 6" descr="https://sklep.insel.pl/blog/wp-content/uploads/2017/10/szczupak-1-750x3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296" name="AutoShape 8" descr="https://sklep.insel.pl/blog/wp-content/uploads/2017/10/szczupak-1-750x3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0D5D6BA5-34C3-461C-882B-CD2F774B9482}"/>
              </a:ext>
            </a:extLst>
          </p:cNvPr>
          <p:cNvSpPr txBox="1">
            <a:spLocks/>
          </p:cNvSpPr>
          <p:nvPr/>
        </p:nvSpPr>
        <p:spPr>
          <a:xfrm>
            <a:off x="611560" y="152389"/>
            <a:ext cx="8064896" cy="11967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7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pl-PL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LICZBA</a:t>
            </a:r>
            <a:r>
              <a:rPr lang="pl-P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</a:t>
            </a:r>
            <a:r>
              <a:rPr lang="pl-PL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pl-PL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br>
              <a:rPr lang="pl-PL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pl-PL" sz="36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n-ea"/>
                <a:cs typeface="+mn-cs"/>
              </a:rPr>
              <a:t>PODSTAWOWE INFORMACJE 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D8EC6525-AE1F-4E8B-AC11-858925E2EC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7" r="11957" b="8272"/>
          <a:stretch/>
        </p:blipFill>
        <p:spPr>
          <a:xfrm>
            <a:off x="6285693" y="175635"/>
            <a:ext cx="2718752" cy="217324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93095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-127961" y="6453336"/>
            <a:ext cx="588336" cy="228600"/>
          </a:xfrm>
        </p:spPr>
        <p:txBody>
          <a:bodyPr>
            <a:normAutofit fontScale="32500" lnSpcReduction="20000"/>
          </a:bodyPr>
          <a:lstStyle/>
          <a:p>
            <a:fld id="{589B7C76-EFF2-4CD8-A475-4750F11B4BC6}" type="slidenum">
              <a:rPr lang="pl-PL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pl-P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0" name="AutoShape 2" descr="Znalezione obrazy dla zapytania szczupak drapieżn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292" name="AutoShape 4" descr="Znalezione obrazy dla zapytania szczupak drapieżn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294" name="AutoShape 6" descr="https://sklep.insel.pl/blog/wp-content/uploads/2017/10/szczupak-1-750x3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296" name="AutoShape 8" descr="https://sklep.insel.pl/blog/wp-content/uploads/2017/10/szczupak-1-750x3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" name="Symbol zastępczy zawartości 2">
            <a:extLst>
              <a:ext uri="{FF2B5EF4-FFF2-40B4-BE49-F238E27FC236}">
                <a16:creationId xmlns:a16="http://schemas.microsoft.com/office/drawing/2014/main" id="{F3FB90F8-E282-490F-9D25-783A099AC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744" y="1673425"/>
            <a:ext cx="8367712" cy="5459598"/>
          </a:xfrm>
        </p:spPr>
        <p:txBody>
          <a:bodyPr>
            <a:noAutofit/>
          </a:bodyPr>
          <a:lstStyle/>
          <a:p>
            <a:pPr marL="361950" lvl="1" indent="-361950">
              <a:lnSpc>
                <a:spcPct val="95000"/>
              </a:lnSpc>
              <a:spcBef>
                <a:spcPts val="1800"/>
              </a:spcBef>
              <a:buClr>
                <a:srgbClr val="00B0F0"/>
              </a:buClr>
              <a:buSzPct val="110000"/>
              <a:buFont typeface="Wingdings 3"/>
              <a:buChar char=""/>
              <a:tabLst>
                <a:tab pos="2155825" algn="l"/>
              </a:tabLst>
            </a:pPr>
            <a:r>
              <a:rPr lang="pl-PL" sz="3200" b="1" dirty="0">
                <a:solidFill>
                  <a:srgbClr val="002060"/>
                </a:solidFill>
                <a:latin typeface="Candara" pitchFamily="34" charset="0"/>
              </a:rPr>
              <a:t>Jest też liczbą niewymierną, co oznacza, </a:t>
            </a:r>
            <a:br>
              <a:rPr lang="pl-PL" sz="3200" b="1" dirty="0">
                <a:solidFill>
                  <a:srgbClr val="002060"/>
                </a:solidFill>
                <a:latin typeface="Candara" pitchFamily="34" charset="0"/>
              </a:rPr>
            </a:br>
            <a:r>
              <a:rPr lang="pl-PL" sz="3200" b="1" dirty="0">
                <a:solidFill>
                  <a:srgbClr val="002060"/>
                </a:solidFill>
                <a:latin typeface="Candara" pitchFamily="34" charset="0"/>
              </a:rPr>
              <a:t>że nie może być zapisana jako iloraz dwóch </a:t>
            </a:r>
            <a:br>
              <a:rPr lang="pl-PL" sz="3200" b="1" dirty="0">
                <a:solidFill>
                  <a:srgbClr val="002060"/>
                </a:solidFill>
                <a:latin typeface="Candara" pitchFamily="34" charset="0"/>
              </a:rPr>
            </a:br>
            <a:r>
              <a:rPr lang="pl-PL" sz="3200" b="1" dirty="0">
                <a:solidFill>
                  <a:srgbClr val="002060"/>
                </a:solidFill>
                <a:latin typeface="Candara" pitchFamily="34" charset="0"/>
              </a:rPr>
              <a:t>liczb całkowitych i nie da się jej zapisać </a:t>
            </a:r>
            <a:br>
              <a:rPr lang="pl-PL" sz="3200" b="1" dirty="0">
                <a:solidFill>
                  <a:srgbClr val="002060"/>
                </a:solidFill>
                <a:latin typeface="Candara" pitchFamily="34" charset="0"/>
              </a:rPr>
            </a:br>
            <a:r>
              <a:rPr lang="pl-PL" sz="3200" b="1" dirty="0">
                <a:solidFill>
                  <a:srgbClr val="002060"/>
                </a:solidFill>
                <a:latin typeface="Candara" pitchFamily="34" charset="0"/>
              </a:rPr>
              <a:t>za pomocą ułamka zwykłego.</a:t>
            </a:r>
          </a:p>
          <a:p>
            <a:pPr marL="361950" lvl="1" indent="-361950">
              <a:lnSpc>
                <a:spcPct val="95000"/>
              </a:lnSpc>
              <a:spcBef>
                <a:spcPts val="3600"/>
              </a:spcBef>
              <a:buClr>
                <a:srgbClr val="00B0F0"/>
              </a:buClr>
              <a:buSzPct val="110000"/>
              <a:buFont typeface="Wingdings 3"/>
              <a:buChar char=""/>
              <a:tabLst>
                <a:tab pos="2155825" algn="l"/>
              </a:tabLst>
            </a:pPr>
            <a:r>
              <a:rPr lang="pl-PL" sz="3200" b="1" dirty="0">
                <a:solidFill>
                  <a:srgbClr val="002060"/>
                </a:solidFill>
                <a:latin typeface="Candara"/>
              </a:rPr>
              <a:t>W praktyce korzystamy </a:t>
            </a:r>
            <a:br>
              <a:rPr lang="pl-PL" sz="3200" b="1" dirty="0">
                <a:solidFill>
                  <a:srgbClr val="002060"/>
                </a:solidFill>
                <a:latin typeface="Candara"/>
              </a:rPr>
            </a:br>
            <a:r>
              <a:rPr lang="pl-PL" sz="3200" b="1" dirty="0">
                <a:solidFill>
                  <a:srgbClr val="002060"/>
                </a:solidFill>
                <a:latin typeface="Candara"/>
              </a:rPr>
              <a:t>z przybliżonej wartości </a:t>
            </a:r>
            <a:br>
              <a:rPr lang="pl-PL" sz="3200" b="1" dirty="0">
                <a:solidFill>
                  <a:srgbClr val="002060"/>
                </a:solidFill>
                <a:latin typeface="Candara"/>
              </a:rPr>
            </a:br>
            <a:r>
              <a:rPr lang="pl-PL" sz="3200" b="1" dirty="0">
                <a:solidFill>
                  <a:srgbClr val="002060"/>
                </a:solidFill>
                <a:latin typeface="Candara"/>
              </a:rPr>
              <a:t>liczby </a:t>
            </a:r>
            <a:r>
              <a:rPr lang="el-GR" sz="5400" b="1" dirty="0">
                <a:solidFill>
                  <a:srgbClr val="002060"/>
                </a:solidFill>
                <a:latin typeface="Candara"/>
              </a:rPr>
              <a:t>π</a:t>
            </a:r>
            <a:r>
              <a:rPr lang="pl-PL" sz="3200" b="1" dirty="0">
                <a:solidFill>
                  <a:srgbClr val="002060"/>
                </a:solidFill>
                <a:latin typeface="Candara"/>
              </a:rPr>
              <a:t>,</a:t>
            </a:r>
            <a:r>
              <a:rPr lang="el-GR" sz="3200" b="1" dirty="0">
                <a:solidFill>
                  <a:srgbClr val="002060"/>
                </a:solidFill>
                <a:latin typeface="Candara"/>
              </a:rPr>
              <a:t> </a:t>
            </a:r>
            <a:r>
              <a:rPr lang="pl-PL" sz="3200" b="1" dirty="0">
                <a:solidFill>
                  <a:srgbClr val="002060"/>
                </a:solidFill>
                <a:latin typeface="Candara"/>
              </a:rPr>
              <a:t>czyli</a:t>
            </a:r>
            <a:r>
              <a:rPr lang="pl-PL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3,14</a:t>
            </a:r>
            <a:r>
              <a:rPr lang="pl-PL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630238" lvl="2" indent="-271463">
              <a:lnSpc>
                <a:spcPct val="95000"/>
              </a:lnSpc>
              <a:spcBef>
                <a:spcPts val="1500"/>
              </a:spcBef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  <a:tabLst>
                <a:tab pos="2155825" algn="l"/>
              </a:tabLst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  <a:p>
            <a:pPr marL="721995" lvl="2" indent="-361950">
              <a:spcBef>
                <a:spcPts val="1200"/>
              </a:spcBef>
              <a:buClr>
                <a:srgbClr val="0070C0"/>
              </a:buClr>
              <a:buSzPct val="110000"/>
              <a:buFont typeface="Wingdings 3"/>
              <a:buChar char=""/>
              <a:tabLst>
                <a:tab pos="2155825" algn="l"/>
              </a:tabLst>
            </a:pPr>
            <a:endParaRPr lang="pl-PL" sz="3200" dirty="0">
              <a:latin typeface="Candara" pitchFamily="34" charset="0"/>
            </a:endParaRPr>
          </a:p>
          <a:p>
            <a:pPr marL="447675" indent="-447675">
              <a:spcBef>
                <a:spcPts val="2400"/>
              </a:spcBef>
              <a:buClr>
                <a:srgbClr val="00B050"/>
              </a:buClr>
              <a:buSzPct val="110000"/>
              <a:buNone/>
            </a:pPr>
            <a:endParaRPr lang="pl-PL" sz="3000" dirty="0"/>
          </a:p>
          <a:p>
            <a:pPr marL="447675" indent="-447675">
              <a:spcBef>
                <a:spcPts val="1800"/>
              </a:spcBef>
            </a:pPr>
            <a:endParaRPr lang="pl-PL" sz="3000" dirty="0"/>
          </a:p>
          <a:p>
            <a:pPr>
              <a:buNone/>
            </a:pPr>
            <a:endParaRPr lang="pl-PL" dirty="0"/>
          </a:p>
          <a:p>
            <a:endParaRPr lang="pl-PL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DE9C06A4-E087-49E3-A2DF-AD8ADE07707E}"/>
              </a:ext>
            </a:extLst>
          </p:cNvPr>
          <p:cNvSpPr txBox="1">
            <a:spLocks/>
          </p:cNvSpPr>
          <p:nvPr/>
        </p:nvSpPr>
        <p:spPr>
          <a:xfrm>
            <a:off x="611560" y="160338"/>
            <a:ext cx="8064896" cy="11967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7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pl-PL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LICZBA</a:t>
            </a:r>
            <a:r>
              <a:rPr lang="pl-P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</a:t>
            </a:r>
            <a:r>
              <a:rPr lang="pl-PL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pl-PL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br>
              <a:rPr lang="pl-PL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pl-PL" sz="36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n-ea"/>
                <a:cs typeface="+mn-cs"/>
              </a:rPr>
              <a:t>PODSTAWOWE INFORMACJE 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272C8C16-7567-4CAA-8488-2B0FAA1555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7" r="11957" b="8272"/>
          <a:stretch/>
        </p:blipFill>
        <p:spPr>
          <a:xfrm>
            <a:off x="5663931" y="3930363"/>
            <a:ext cx="3183136" cy="25444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1444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-162272" y="295725"/>
            <a:ext cx="9433048" cy="692696"/>
          </a:xfrm>
        </p:spPr>
        <p:txBody>
          <a:bodyPr>
            <a:noAutofit/>
          </a:bodyPr>
          <a:lstStyle/>
          <a:p>
            <a:pPr algn="ctr">
              <a:lnSpc>
                <a:spcPct val="60000"/>
              </a:lnSpc>
            </a:pPr>
            <a:r>
              <a:rPr lang="pl-PL" dirty="0">
                <a:solidFill>
                  <a:srgbClr val="FFC000"/>
                </a:solidFill>
                <a:latin typeface="Candara" pitchFamily="34" charset="0"/>
              </a:rPr>
              <a:t>   </a:t>
            </a:r>
            <a:r>
              <a:rPr lang="pl-PL" dirty="0">
                <a:solidFill>
                  <a:srgbClr val="FF0000"/>
                </a:solidFill>
                <a:latin typeface="Candara" pitchFamily="34" charset="0"/>
              </a:rPr>
              <a:t>LICZBA </a:t>
            </a:r>
            <a:r>
              <a:rPr lang="pl-PL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pl-P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solidFill>
                  <a:srgbClr val="FF0000"/>
                </a:solidFill>
                <a:latin typeface="Candara" pitchFamily="34" charset="0"/>
              </a:rPr>
              <a:t>wyrażona </a:t>
            </a:r>
            <a:br>
              <a:rPr lang="pl-PL" dirty="0">
                <a:solidFill>
                  <a:srgbClr val="FF0000"/>
                </a:solidFill>
                <a:latin typeface="Candara" pitchFamily="34" charset="0"/>
              </a:rPr>
            </a:br>
            <a:r>
              <a:rPr lang="pl-PL" dirty="0">
                <a:solidFill>
                  <a:srgbClr val="FF0000"/>
                </a:solidFill>
                <a:latin typeface="Candara" pitchFamily="34" charset="0"/>
              </a:rPr>
              <a:t>do </a:t>
            </a: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10 000 </a:t>
            </a:r>
            <a:r>
              <a:rPr lang="pl-PL" dirty="0">
                <a:solidFill>
                  <a:srgbClr val="FF0000"/>
                </a:solidFill>
                <a:latin typeface="Candara" pitchFamily="34" charset="0"/>
              </a:rPr>
              <a:t>cyfr po przecinku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324544" y="908720"/>
            <a:ext cx="8712968" cy="6128762"/>
          </a:xfrm>
        </p:spPr>
        <p:txBody>
          <a:bodyPr>
            <a:normAutofit/>
          </a:bodyPr>
          <a:lstStyle/>
          <a:p>
            <a:pPr marL="0" lvl="1" indent="180975" defTabSz="715963">
              <a:spcBef>
                <a:spcPts val="1800"/>
              </a:spcBef>
              <a:buClr>
                <a:srgbClr val="FF0000"/>
              </a:buClr>
              <a:buSzPct val="140000"/>
              <a:buNone/>
            </a:pPr>
            <a:br>
              <a:rPr lang="pl-PL" sz="3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pl-PL" sz="3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        </a:t>
            </a:r>
            <a:endParaRPr lang="pl-PL" sz="2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-63748" y="6453336"/>
            <a:ext cx="432048" cy="288032"/>
          </a:xfrm>
        </p:spPr>
        <p:txBody>
          <a:bodyPr>
            <a:normAutofit/>
          </a:bodyPr>
          <a:lstStyle/>
          <a:p>
            <a:fld id="{589B7C76-EFF2-4CD8-A475-4750F11B4BC6}" type="slidenum">
              <a:rPr lang="pl-PL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pl-PL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AutoShape 4" descr="Znalezione obrazy dla zapytania nawóz ekologiczny siarkowy do jabłoni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0726" name="AutoShape 6" descr="Znalezione obrazy dla zapytania nawóz ekologiczny siarkowy do jabłoni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F4EDDEA-3074-40D1-9D16-C03A68B89C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8" t="9202" r="616" b="2964"/>
          <a:stretch/>
        </p:blipFill>
        <p:spPr>
          <a:xfrm>
            <a:off x="0" y="988421"/>
            <a:ext cx="9108504" cy="5830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40F09C0F-7F38-48E7-A185-E785D25BB43F}"/>
              </a:ext>
            </a:extLst>
          </p:cNvPr>
          <p:cNvSpPr/>
          <p:nvPr/>
        </p:nvSpPr>
        <p:spPr>
          <a:xfrm>
            <a:off x="5139848" y="6602868"/>
            <a:ext cx="3995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200" dirty="0">
                <a:latin typeface="Candara" panose="020E0502030303020204" pitchFamily="34" charset="0"/>
              </a:rPr>
              <a:t>Źródło:  https://www.math.utah.edu/~pa/math/pi.html</a:t>
            </a:r>
          </a:p>
        </p:txBody>
      </p:sp>
    </p:spTree>
    <p:extLst>
      <p:ext uri="{BB962C8B-B14F-4D97-AF65-F5344CB8AC3E}">
        <p14:creationId xmlns:p14="http://schemas.microsoft.com/office/powerpoint/2010/main" val="107418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551037" y="6448468"/>
            <a:ext cx="588336" cy="228600"/>
          </a:xfrm>
        </p:spPr>
        <p:txBody>
          <a:bodyPr>
            <a:normAutofit fontScale="32500" lnSpcReduction="20000"/>
          </a:bodyPr>
          <a:lstStyle/>
          <a:p>
            <a:fld id="{589B7C76-EFF2-4CD8-A475-4750F11B4BC6}" type="slidenum">
              <a:rPr lang="pl-PL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pl-P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461E50A5-A9A9-4829-992B-E2BD224ED3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3"/>
          <a:stretch/>
        </p:blipFill>
        <p:spPr>
          <a:xfrm>
            <a:off x="6843679" y="853379"/>
            <a:ext cx="2010341" cy="26029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DE51F6A7-EFEB-49ED-9E2B-A80CB7472CDA}"/>
              </a:ext>
            </a:extLst>
          </p:cNvPr>
          <p:cNvSpPr/>
          <p:nvPr/>
        </p:nvSpPr>
        <p:spPr>
          <a:xfrm>
            <a:off x="320012" y="970112"/>
            <a:ext cx="7924396" cy="6221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>
              <a:lnSpc>
                <a:spcPct val="85000"/>
              </a:lnSpc>
              <a:spcBef>
                <a:spcPts val="1800"/>
              </a:spcBef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pl-PL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Liczba </a:t>
            </a:r>
            <a:r>
              <a:rPr lang="pl-PL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π</a:t>
            </a:r>
            <a:r>
              <a:rPr lang="pl-PL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nazywana jest </a:t>
            </a:r>
            <a:br>
              <a:rPr lang="pl-PL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pl-PL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stałą Archimedesa w uznaniu </a:t>
            </a:r>
            <a:br>
              <a:rPr lang="pl-PL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pl-PL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zasług Archimedesa z Syrakuz, </a:t>
            </a:r>
            <a:br>
              <a:rPr lang="pl-PL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pl-PL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który jako pierwszy matematyk </a:t>
            </a:r>
            <a:br>
              <a:rPr lang="pl-PL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pl-PL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badał tę liczbę, jej własności </a:t>
            </a:r>
            <a:br>
              <a:rPr lang="pl-PL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pl-PL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 znaczenie w matematyce. </a:t>
            </a:r>
          </a:p>
          <a:p>
            <a:pPr marL="442913" indent="-442913">
              <a:lnSpc>
                <a:spcPct val="90000"/>
              </a:lnSpc>
              <a:spcBef>
                <a:spcPts val="3000"/>
              </a:spcBef>
              <a:buClr>
                <a:srgbClr val="00B0F0"/>
              </a:buClr>
              <a:buSzPct val="120000"/>
              <a:buFont typeface="Wingdings" panose="05000000000000000000" pitchFamily="2" charset="2"/>
              <a:buChar char="§"/>
            </a:pP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W swoich pracach „O wymierzaniu koła” </a:t>
            </a:r>
            <a:b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 „O kuli i walcu” wykazał, że </a:t>
            </a:r>
            <a:r>
              <a:rPr lang="pl-PL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π</a:t>
            </a: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jest </a:t>
            </a:r>
            <a:b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„stałą uniwersalną” geometrii.</a:t>
            </a:r>
            <a:endParaRPr lang="pl-PL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442913" indent="-442913">
              <a:lnSpc>
                <a:spcPct val="85000"/>
              </a:lnSpc>
              <a:spcBef>
                <a:spcPts val="3000"/>
              </a:spcBef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pl-PL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Archimedes odkrył m.in., że stosunek obwodu koła do jego średnicy jest stały i ten stosunek jest właśnie liczbą </a:t>
            </a:r>
            <a:r>
              <a:rPr lang="pl-PL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π</a:t>
            </a:r>
            <a:r>
              <a:rPr lang="pl-PL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. </a:t>
            </a:r>
            <a:br>
              <a:rPr lang="pl-PL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endParaRPr lang="pl-PL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84F230D9-134D-4ECC-AB74-AF579EED7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11324"/>
            <a:ext cx="7632848" cy="792088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pl-PL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n-ea"/>
                <a:cs typeface="+mn-cs"/>
              </a:rPr>
              <a:t>LICZBA  </a:t>
            </a:r>
            <a:r>
              <a:rPr lang="pl-PL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 </a:t>
            </a:r>
            <a:r>
              <a:rPr lang="pl-PL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alibri" panose="020F0502020204030204" pitchFamily="34" charset="0"/>
              </a:rPr>
              <a:t>– stała Archimedesa</a:t>
            </a:r>
            <a:endParaRPr lang="pl-PL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95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100"/>
                            </p:stCondLst>
                            <p:childTnLst>
                              <p:par>
                                <p:cTn id="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ytuł 1">
            <a:extLst>
              <a:ext uri="{FF2B5EF4-FFF2-40B4-BE49-F238E27FC236}">
                <a16:creationId xmlns:a16="http://schemas.microsoft.com/office/drawing/2014/main" id="{F64C71FB-9962-4BFC-A4ED-5D1E049B3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574508"/>
            <a:ext cx="7393760" cy="835556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pl-PL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n-ea"/>
                <a:cs typeface="+mn-cs"/>
              </a:rPr>
              <a:t>LICZBA  </a:t>
            </a:r>
            <a:r>
              <a:rPr lang="pl-PL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pl-PL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n-ea"/>
                <a:cs typeface="+mn-cs"/>
              </a:rPr>
              <a:t> </a:t>
            </a:r>
            <a:br>
              <a:rPr lang="pl-PL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n-ea"/>
                <a:cs typeface="+mn-cs"/>
              </a:rPr>
            </a:br>
            <a:endParaRPr lang="pl-PL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7975" y="1124744"/>
            <a:ext cx="9181268" cy="6093296"/>
          </a:xfrm>
        </p:spPr>
        <p:txBody>
          <a:bodyPr>
            <a:noAutofit/>
          </a:bodyPr>
          <a:lstStyle/>
          <a:p>
            <a:pPr marL="266700" lvl="1" indent="-266700">
              <a:lnSpc>
                <a:spcPct val="85000"/>
              </a:lnSpc>
              <a:spcBef>
                <a:spcPts val="1200"/>
              </a:spcBef>
              <a:buClr>
                <a:schemeClr val="accent2">
                  <a:lumMod val="60000"/>
                  <a:lumOff val="40000"/>
                </a:schemeClr>
              </a:buClr>
              <a:buSzPct val="120000"/>
              <a:buFont typeface="Wingdings 3"/>
              <a:buChar char=""/>
              <a:tabLst>
                <a:tab pos="2155825" algn="l"/>
              </a:tabLst>
            </a:pPr>
            <a:r>
              <a:rPr lang="pl-PL" sz="32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pl-PL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Określa stosunek obwodu koła, czyli długości  </a:t>
            </a:r>
            <a:br>
              <a:rPr lang="pl-PL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pl-PL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okręgu, do jego średnicy, czyli długości </a:t>
            </a:r>
            <a:br>
              <a:rPr lang="pl-PL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pl-PL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dwóch promieni. </a:t>
            </a:r>
          </a:p>
          <a:p>
            <a:pPr marL="361950" lvl="2" indent="-276225">
              <a:spcBef>
                <a:spcPts val="1200"/>
              </a:spcBef>
              <a:buClr>
                <a:srgbClr val="0070C0"/>
              </a:buClr>
              <a:buSzPct val="110000"/>
              <a:buFont typeface="Wingdings 3"/>
              <a:buChar char=""/>
              <a:tabLst>
                <a:tab pos="2155825" algn="l"/>
              </a:tabLst>
            </a:pPr>
            <a:endParaRPr lang="pl-PL" sz="3200" b="1" i="1" dirty="0">
              <a:solidFill>
                <a:schemeClr val="tx1"/>
              </a:solidFill>
              <a:latin typeface="Candara" pitchFamily="34" charset="0"/>
            </a:endParaRPr>
          </a:p>
          <a:p>
            <a:pPr marL="447675" indent="-447675">
              <a:spcBef>
                <a:spcPts val="1200"/>
              </a:spcBef>
              <a:buClr>
                <a:srgbClr val="00B050"/>
              </a:buClr>
              <a:buSzPct val="110000"/>
              <a:buNone/>
            </a:pPr>
            <a:endParaRPr lang="pl-PL" sz="3000" b="1" i="1" dirty="0">
              <a:solidFill>
                <a:schemeClr val="tx1"/>
              </a:solidFill>
            </a:endParaRPr>
          </a:p>
          <a:p>
            <a:pPr marL="447675" indent="-447675">
              <a:spcBef>
                <a:spcPts val="1800"/>
              </a:spcBef>
            </a:pPr>
            <a:endParaRPr lang="pl-PL" sz="3000" dirty="0"/>
          </a:p>
          <a:p>
            <a:pPr>
              <a:buNone/>
            </a:pP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-127961" y="6453336"/>
            <a:ext cx="588336" cy="228600"/>
          </a:xfrm>
        </p:spPr>
        <p:txBody>
          <a:bodyPr>
            <a:normAutofit fontScale="32500" lnSpcReduction="20000"/>
          </a:bodyPr>
          <a:lstStyle/>
          <a:p>
            <a:fld id="{589B7C76-EFF2-4CD8-A475-4750F11B4BC6}" type="slidenum">
              <a:rPr lang="pl-PL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pl-P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0" name="AutoShape 2" descr="Znalezione obrazy dla zapytania szczupak drapieżn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292" name="AutoShape 4" descr="Znalezione obrazy dla zapytania szczupak drapieżn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294" name="AutoShape 6" descr="https://sklep.insel.pl/blog/wp-content/uploads/2017/10/szczupak-1-750x3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296" name="AutoShape 8" descr="https://sklep.insel.pl/blog/wp-content/uploads/2017/10/szczupak-1-750x3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A2385B9-53E5-4288-BD8B-907A87D6C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2828015"/>
            <a:ext cx="2964408" cy="12019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EC03579-19D5-4894-BCC2-42A2C3CDA4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16919"/>
          <a:stretch/>
        </p:blipFill>
        <p:spPr>
          <a:xfrm>
            <a:off x="307975" y="4334834"/>
            <a:ext cx="3210730" cy="19486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F4DAAE53-1CD4-4F90-88DD-3604F6EAE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6932" y="2780928"/>
            <a:ext cx="5770703" cy="362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7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-67295" y="388044"/>
            <a:ext cx="8904160" cy="1738926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</a:pPr>
            <a:r>
              <a:rPr lang="pl-PL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n-ea"/>
                <a:cs typeface="+mn-cs"/>
              </a:rPr>
              <a:t>TROCHĘ HISTORII I CIEKAWOSTEK   </a:t>
            </a:r>
            <a:br>
              <a:rPr lang="pl-PL" sz="4000" i="1" dirty="0">
                <a:solidFill>
                  <a:srgbClr val="24C2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n-ea"/>
                <a:cs typeface="+mn-cs"/>
              </a:rPr>
            </a:br>
            <a:br>
              <a:rPr lang="pl-PL" sz="3200" i="1" dirty="0">
                <a:solidFill>
                  <a:srgbClr val="24C2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br>
              <a:rPr lang="pl-PL" sz="3200" i="1" dirty="0">
                <a:solidFill>
                  <a:srgbClr val="24C2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n-ea"/>
                <a:cs typeface="+mn-cs"/>
              </a:rPr>
            </a:br>
            <a:endParaRPr lang="pl-PL" sz="3200" i="1" dirty="0">
              <a:solidFill>
                <a:srgbClr val="24C2C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2745" y="1523950"/>
            <a:ext cx="8184079" cy="5662477"/>
          </a:xfrm>
        </p:spPr>
        <p:txBody>
          <a:bodyPr>
            <a:noAutofit/>
          </a:bodyPr>
          <a:lstStyle/>
          <a:p>
            <a:pPr marL="449263" indent="-449263">
              <a:lnSpc>
                <a:spcPct val="80000"/>
              </a:lnSpc>
              <a:spcBef>
                <a:spcPts val="1800"/>
              </a:spcBef>
              <a:buClr>
                <a:srgbClr val="00B0F0"/>
              </a:buClr>
              <a:buSzPct val="120000"/>
              <a:buFont typeface="Wingdings" panose="05000000000000000000" pitchFamily="2" charset="2"/>
              <a:buChar char="§"/>
              <a:tabLst>
                <a:tab pos="801688" algn="l"/>
              </a:tabLst>
            </a:pPr>
            <a:r>
              <a:rPr lang="pl-PL" sz="3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Jej określenie </a:t>
            </a:r>
            <a:r>
              <a:rPr lang="pl-PL" sz="34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ludolfina</a:t>
            </a:r>
            <a:r>
              <a:rPr lang="pl-PL" sz="3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pochodzi </a:t>
            </a:r>
            <a:br>
              <a:rPr lang="pl-PL" sz="3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</a:t>
            </a:r>
            <a:r>
              <a:rPr lang="pl-PL" sz="34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Ludolpha</a:t>
            </a:r>
            <a:r>
              <a:rPr lang="pl-PL" sz="3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pl-PL" sz="34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Ceulena</a:t>
            </a:r>
            <a:r>
              <a:rPr lang="pl-PL" sz="3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pl-PL" sz="3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który zyskał sławę</a:t>
            </a:r>
            <a:br>
              <a:rPr lang="pl-PL" sz="3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przedstawiając w 1610 r. </a:t>
            </a:r>
            <a:br>
              <a:rPr lang="pl-PL" sz="3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tę liczbę z dokładnością </a:t>
            </a:r>
            <a:br>
              <a:rPr lang="pl-PL" sz="3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35 miejsc po przecinku.</a:t>
            </a:r>
          </a:p>
          <a:p>
            <a:pPr marL="449263" indent="-449263">
              <a:lnSpc>
                <a:spcPct val="80000"/>
              </a:lnSpc>
              <a:spcBef>
                <a:spcPts val="1800"/>
              </a:spcBef>
              <a:buClr>
                <a:srgbClr val="00B0F0"/>
              </a:buClr>
              <a:buSzPct val="120000"/>
              <a:buFont typeface="Wingdings" panose="05000000000000000000" pitchFamily="2" charset="2"/>
              <a:buChar char="§"/>
              <a:tabLst>
                <a:tab pos="801688" algn="l"/>
              </a:tabLst>
            </a:pPr>
            <a:r>
              <a:rPr lang="pl-PL" sz="34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Symbol </a:t>
            </a:r>
            <a:r>
              <a:rPr lang="pl-PL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pl-PL" sz="3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został pierwszy </a:t>
            </a:r>
            <a:br>
              <a:rPr lang="pl-PL" sz="3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 użyty w 1706 r. przez </a:t>
            </a:r>
            <a:br>
              <a:rPr lang="pl-PL" sz="3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angielskiego matematyka </a:t>
            </a:r>
            <a:br>
              <a:rPr lang="pl-PL" sz="3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pisarza Wiliama Jonesa.  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Clr>
                <a:srgbClr val="0070C0"/>
              </a:buClr>
              <a:buSzPct val="110000"/>
              <a:buNone/>
              <a:tabLst>
                <a:tab pos="444500" algn="l"/>
              </a:tabLst>
            </a:pPr>
            <a:endParaRPr lang="pl-PL" b="1" dirty="0">
              <a:latin typeface="Candara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-82643" y="6449983"/>
            <a:ext cx="504056" cy="404664"/>
          </a:xfrm>
        </p:spPr>
        <p:txBody>
          <a:bodyPr>
            <a:normAutofit/>
          </a:bodyPr>
          <a:lstStyle/>
          <a:p>
            <a:fld id="{589B7C76-EFF2-4CD8-A475-4750F11B4BC6}" type="slidenum">
              <a:rPr lang="pl-PL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pl-PL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210D860-74C9-4A41-A31B-C5925EBF70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"/>
          <a:stretch/>
        </p:blipFill>
        <p:spPr>
          <a:xfrm>
            <a:off x="6932647" y="4217956"/>
            <a:ext cx="2041968" cy="2487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EB5053C-5D50-4D4E-9169-DBE935A90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18" y="1498445"/>
            <a:ext cx="2041968" cy="2487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8625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0BA365E8-4A2B-46D4-A1DE-F666764AE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731416"/>
            <a:ext cx="8978200" cy="6000055"/>
          </a:xfrm>
        </p:spPr>
        <p:txBody>
          <a:bodyPr>
            <a:noAutofit/>
          </a:bodyPr>
          <a:lstStyle/>
          <a:p>
            <a:pPr marL="266700" lvl="1" indent="-266700">
              <a:lnSpc>
                <a:spcPct val="80000"/>
              </a:lnSpc>
              <a:spcBef>
                <a:spcPts val="1500"/>
              </a:spcBef>
              <a:buClr>
                <a:schemeClr val="accent2">
                  <a:lumMod val="60000"/>
                  <a:lumOff val="40000"/>
                </a:schemeClr>
              </a:buClr>
              <a:buSzPct val="120000"/>
              <a:buFont typeface="Wingdings 3"/>
              <a:buChar char=""/>
              <a:tabLst>
                <a:tab pos="2155825" algn="l"/>
              </a:tabLst>
            </a:pPr>
            <a:r>
              <a:rPr lang="pl-PL" sz="32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pl-PL" sz="40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l-PL" sz="30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miejsca po przecinku - </a:t>
            </a:r>
            <a:r>
              <a:rPr lang="pl-PL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Archimedes, III w. p.n.e.</a:t>
            </a:r>
          </a:p>
          <a:p>
            <a:pPr marL="266700" lvl="1" indent="-266700">
              <a:lnSpc>
                <a:spcPct val="80000"/>
              </a:lnSpc>
              <a:spcBef>
                <a:spcPts val="1500"/>
              </a:spcBef>
              <a:buClr>
                <a:schemeClr val="accent2">
                  <a:lumMod val="60000"/>
                  <a:lumOff val="40000"/>
                </a:schemeClr>
              </a:buClr>
              <a:buSzPct val="120000"/>
              <a:buFont typeface="Wingdings 3"/>
              <a:buChar char=""/>
              <a:tabLst>
                <a:tab pos="2155825" algn="l"/>
              </a:tabLst>
            </a:pPr>
            <a:r>
              <a:rPr lang="pl-PL" sz="30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40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pl-PL" sz="30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miejsc po przecinku - </a:t>
            </a:r>
            <a:r>
              <a:rPr lang="pl-PL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Liu</a:t>
            </a:r>
            <a:r>
              <a:rPr lang="pl-PL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Hui</a:t>
            </a:r>
            <a:r>
              <a:rPr lang="pl-PL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III w. n.e.</a:t>
            </a:r>
          </a:p>
          <a:p>
            <a:pPr marL="266700" lvl="1" indent="-266700">
              <a:lnSpc>
                <a:spcPct val="80000"/>
              </a:lnSpc>
              <a:spcBef>
                <a:spcPts val="1500"/>
              </a:spcBef>
              <a:buClr>
                <a:schemeClr val="accent2">
                  <a:lumMod val="60000"/>
                  <a:lumOff val="40000"/>
                </a:schemeClr>
              </a:buClr>
              <a:buSzPct val="120000"/>
              <a:buFont typeface="Wingdings 3"/>
              <a:buChar char=""/>
              <a:tabLst>
                <a:tab pos="2155825" algn="l"/>
              </a:tabLst>
            </a:pPr>
            <a:r>
              <a:rPr lang="pl-PL" sz="30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40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pl-PL" sz="30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miejsc po przecinku - </a:t>
            </a:r>
            <a:r>
              <a:rPr lang="pl-PL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Zu</a:t>
            </a:r>
            <a:r>
              <a:rPr lang="pl-PL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Chongzhi</a:t>
            </a:r>
            <a:r>
              <a:rPr lang="pl-PL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500 r. n.e.</a:t>
            </a:r>
          </a:p>
          <a:p>
            <a:pPr marL="266700" lvl="1" indent="-266700">
              <a:lnSpc>
                <a:spcPct val="80000"/>
              </a:lnSpc>
              <a:spcBef>
                <a:spcPts val="1500"/>
              </a:spcBef>
              <a:buClr>
                <a:schemeClr val="accent2">
                  <a:lumMod val="60000"/>
                  <a:lumOff val="40000"/>
                </a:schemeClr>
              </a:buClr>
              <a:buSzPct val="120000"/>
              <a:buFont typeface="Wingdings 3"/>
              <a:buChar char=""/>
              <a:tabLst>
                <a:tab pos="2155825" algn="l"/>
              </a:tabLst>
            </a:pPr>
            <a:r>
              <a:rPr lang="pl-PL" sz="3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40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  <a:r>
              <a:rPr lang="pl-PL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miejsc po przecinku - </a:t>
            </a:r>
            <a:r>
              <a:rPr lang="pl-PL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Ludolph</a:t>
            </a:r>
            <a:r>
              <a:rPr lang="pl-PL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pl-PL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Ceulen</a:t>
            </a:r>
            <a:r>
              <a:rPr lang="pl-PL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1610 r.</a:t>
            </a:r>
          </a:p>
          <a:p>
            <a:pPr marL="266700" lvl="1" indent="-266700">
              <a:lnSpc>
                <a:spcPct val="80000"/>
              </a:lnSpc>
              <a:spcBef>
                <a:spcPts val="1500"/>
              </a:spcBef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Wingdings 3"/>
              <a:buChar char=""/>
              <a:tabLst>
                <a:tab pos="2155825" algn="l"/>
              </a:tabLst>
            </a:pPr>
            <a:r>
              <a:rPr lang="pl-PL" sz="40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440 </a:t>
            </a:r>
            <a:r>
              <a:rPr lang="pl-PL" sz="2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miejsc po przecinku - </a:t>
            </a:r>
            <a:r>
              <a:rPr lang="pl-PL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Rutherford, 1853 r.</a:t>
            </a:r>
          </a:p>
          <a:p>
            <a:pPr marL="266700" lvl="1" indent="-266700">
              <a:lnSpc>
                <a:spcPct val="80000"/>
              </a:lnSpc>
              <a:spcBef>
                <a:spcPts val="1500"/>
              </a:spcBef>
              <a:buClr>
                <a:schemeClr val="accent2">
                  <a:lumMod val="60000"/>
                  <a:lumOff val="40000"/>
                </a:schemeClr>
              </a:buClr>
              <a:buSzPct val="120000"/>
              <a:buFont typeface="Wingdings 3"/>
              <a:buChar char=""/>
              <a:tabLst>
                <a:tab pos="2155825" algn="l"/>
              </a:tabLst>
            </a:pPr>
            <a:r>
              <a:rPr lang="pl-PL" sz="30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40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527</a:t>
            </a:r>
            <a:r>
              <a:rPr lang="pl-PL" sz="30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miejsc po przecinku - </a:t>
            </a:r>
            <a:r>
              <a:rPr lang="pl-PL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Shanks</a:t>
            </a:r>
            <a:r>
              <a:rPr lang="pl-PL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1874 r.</a:t>
            </a:r>
          </a:p>
          <a:p>
            <a:pPr marL="266700" lvl="1" indent="-266700">
              <a:lnSpc>
                <a:spcPct val="80000"/>
              </a:lnSpc>
              <a:spcBef>
                <a:spcPts val="1500"/>
              </a:spcBef>
              <a:buClr>
                <a:schemeClr val="accent2">
                  <a:lumMod val="60000"/>
                  <a:lumOff val="40000"/>
                </a:schemeClr>
              </a:buClr>
              <a:buSzPct val="120000"/>
              <a:buFont typeface="Wingdings 3"/>
              <a:buChar char=""/>
              <a:tabLst>
                <a:tab pos="2155825" algn="l"/>
              </a:tabLst>
            </a:pPr>
            <a:r>
              <a:rPr lang="pl-PL" sz="30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40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620</a:t>
            </a:r>
            <a:r>
              <a:rPr lang="pl-PL" sz="30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miejsc po przecinku - </a:t>
            </a:r>
            <a:r>
              <a:rPr lang="pl-PL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Ferguson, 1946 r.</a:t>
            </a:r>
          </a:p>
          <a:p>
            <a:pPr marL="266700" lvl="1" indent="-266700">
              <a:lnSpc>
                <a:spcPct val="85000"/>
              </a:lnSpc>
              <a:spcBef>
                <a:spcPts val="1200"/>
              </a:spcBef>
              <a:buClr>
                <a:schemeClr val="accent2">
                  <a:lumMod val="60000"/>
                  <a:lumOff val="40000"/>
                </a:schemeClr>
              </a:buClr>
              <a:buSzPct val="120000"/>
              <a:buFont typeface="Wingdings 3"/>
              <a:buChar char=""/>
              <a:tabLst>
                <a:tab pos="2155825" algn="l"/>
              </a:tabLst>
            </a:pPr>
            <a:endParaRPr lang="pl-PL" sz="3200" b="1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-14838" y="6422876"/>
            <a:ext cx="393405" cy="261300"/>
          </a:xfrm>
        </p:spPr>
        <p:txBody>
          <a:bodyPr>
            <a:normAutofit/>
          </a:bodyPr>
          <a:lstStyle/>
          <a:p>
            <a:fld id="{589B7C76-EFF2-4CD8-A475-4750F11B4BC6}" type="slidenum">
              <a:rPr lang="pl-PL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pl-PL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FB3F9FB7-8B06-4B74-A7A1-8FD1051F6317}"/>
              </a:ext>
            </a:extLst>
          </p:cNvPr>
          <p:cNvSpPr txBox="1">
            <a:spLocks/>
          </p:cNvSpPr>
          <p:nvPr/>
        </p:nvSpPr>
        <p:spPr>
          <a:xfrm>
            <a:off x="-108520" y="324081"/>
            <a:ext cx="8064896" cy="72008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80000"/>
              </a:lnSpc>
            </a:pPr>
            <a:br>
              <a:rPr lang="pl-PL" sz="4000" i="1" dirty="0">
                <a:solidFill>
                  <a:srgbClr val="24C2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n-ea"/>
                <a:cs typeface="+mn-cs"/>
              </a:rPr>
            </a:br>
            <a:r>
              <a:rPr lang="pl-PL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n-ea"/>
                <a:cs typeface="+mn-cs"/>
              </a:rPr>
              <a:t>TROCHĘ HISTORII </a:t>
            </a:r>
            <a:br>
              <a:rPr lang="pl-PL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n-ea"/>
                <a:cs typeface="+mn-cs"/>
              </a:rPr>
            </a:br>
            <a:r>
              <a:rPr lang="pl-PL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n-ea"/>
                <a:cs typeface="+mn-cs"/>
              </a:rPr>
              <a:t>I JEJ ROZWINIĘCIE… 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FA479EA9-B895-44A8-A67C-649508FFC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16632"/>
            <a:ext cx="2259536" cy="1614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565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7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5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75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75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0BA365E8-4A2B-46D4-A1DE-F666764AE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567" y="1268761"/>
            <a:ext cx="8923161" cy="5989820"/>
          </a:xfrm>
        </p:spPr>
        <p:txBody>
          <a:bodyPr>
            <a:noAutofit/>
          </a:bodyPr>
          <a:lstStyle/>
          <a:p>
            <a:pPr marL="361950" lvl="1" indent="-361950">
              <a:lnSpc>
                <a:spcPct val="80000"/>
              </a:lnSpc>
              <a:spcBef>
                <a:spcPts val="1200"/>
              </a:spcBef>
              <a:buClr>
                <a:srgbClr val="002060"/>
              </a:buClr>
              <a:buSzPct val="170000"/>
              <a:buFont typeface="Wingdings" panose="05000000000000000000" pitchFamily="2" charset="2"/>
              <a:buChar char="§"/>
              <a:tabLst>
                <a:tab pos="2155825" algn="l"/>
              </a:tabLst>
            </a:pPr>
            <a:r>
              <a:rPr lang="pl-PL" sz="3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Rozwinięcie liczby </a:t>
            </a:r>
            <a:r>
              <a:rPr lang="pl-PL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pl-PL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pl-PL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wyliczone przez komputery:</a:t>
            </a:r>
            <a:endParaRPr lang="pl-PL" sz="3600" b="1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0238" lvl="1" indent="-449263">
              <a:lnSpc>
                <a:spcPct val="80000"/>
              </a:lnSpc>
              <a:spcBef>
                <a:spcPts val="3000"/>
              </a:spcBef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Wingdings 3"/>
              <a:buChar char=""/>
              <a:tabLst>
                <a:tab pos="2155825" algn="l"/>
              </a:tabLst>
            </a:pPr>
            <a:r>
              <a:rPr lang="pl-PL" sz="3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2037</a:t>
            </a:r>
            <a:r>
              <a:rPr lang="pl-PL" sz="3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miejsc po przecinku – </a:t>
            </a:r>
            <a:r>
              <a:rPr lang="pl-PL" sz="30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1949 r.</a:t>
            </a:r>
          </a:p>
          <a:p>
            <a:pPr marL="630238" lvl="1" indent="-449263">
              <a:lnSpc>
                <a:spcPct val="80000"/>
              </a:lnSpc>
              <a:spcBef>
                <a:spcPts val="3000"/>
              </a:spcBef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Wingdings 3"/>
              <a:buChar char=""/>
              <a:tabLst>
                <a:tab pos="2155825" algn="l"/>
              </a:tabLst>
            </a:pPr>
            <a:r>
              <a:rPr lang="pl-PL" sz="3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100265</a:t>
            </a:r>
            <a:r>
              <a:rPr lang="pl-PL" sz="3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miejsc po przecinku – </a:t>
            </a:r>
            <a:r>
              <a:rPr lang="pl-PL" sz="30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1961 r.</a:t>
            </a:r>
          </a:p>
          <a:p>
            <a:pPr marL="630238" lvl="1" indent="-449263">
              <a:lnSpc>
                <a:spcPct val="80000"/>
              </a:lnSpc>
              <a:spcBef>
                <a:spcPts val="3000"/>
              </a:spcBef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Wingdings 3"/>
              <a:buChar char=""/>
              <a:tabLst>
                <a:tab pos="2155825" algn="l"/>
              </a:tabLst>
            </a:pPr>
            <a:r>
              <a:rPr lang="pl-PL" sz="3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1 240 000 000 000 </a:t>
            </a:r>
            <a:r>
              <a:rPr lang="pl-PL" sz="3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miejsc po przecinku </a:t>
            </a:r>
            <a:br>
              <a:rPr lang="pl-PL" sz="3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(1,24 biliona) – </a:t>
            </a:r>
            <a:r>
              <a:rPr lang="pl-PL" sz="30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2002 r.</a:t>
            </a:r>
          </a:p>
          <a:p>
            <a:pPr marL="630238" lvl="1" indent="-449263">
              <a:lnSpc>
                <a:spcPct val="80000"/>
              </a:lnSpc>
              <a:spcBef>
                <a:spcPts val="2400"/>
              </a:spcBef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Wingdings 3"/>
              <a:buChar char=""/>
              <a:tabLst>
                <a:tab pos="2155825" algn="l"/>
              </a:tabLst>
            </a:pPr>
            <a:r>
              <a:rPr lang="pl-PL" sz="3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13,3 bilionów </a:t>
            </a:r>
            <a:r>
              <a:rPr lang="pl-PL" sz="30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miejsc po przecinku – </a:t>
            </a:r>
            <a:r>
              <a:rPr lang="pl-PL" sz="30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2014 r. r.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-14838" y="6422876"/>
            <a:ext cx="393405" cy="261300"/>
          </a:xfrm>
        </p:spPr>
        <p:txBody>
          <a:bodyPr>
            <a:normAutofit/>
          </a:bodyPr>
          <a:lstStyle/>
          <a:p>
            <a:fld id="{589B7C76-EFF2-4CD8-A475-4750F11B4BC6}" type="slidenum">
              <a:rPr lang="pl-PL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pl-PL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FB3F9FB7-8B06-4B74-A7A1-8FD1051F6317}"/>
              </a:ext>
            </a:extLst>
          </p:cNvPr>
          <p:cNvSpPr txBox="1">
            <a:spLocks/>
          </p:cNvSpPr>
          <p:nvPr/>
        </p:nvSpPr>
        <p:spPr>
          <a:xfrm>
            <a:off x="-540568" y="507616"/>
            <a:ext cx="8784976" cy="36038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80000"/>
              </a:lnSpc>
            </a:pPr>
            <a:br>
              <a:rPr lang="pl-PL" sz="40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n-ea"/>
                <a:cs typeface="+mn-cs"/>
              </a:rPr>
            </a:br>
            <a:r>
              <a:rPr lang="pl-PL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n-ea"/>
                <a:cs typeface="+mn-cs"/>
              </a:rPr>
              <a:t>TROCHĘ HISTORII </a:t>
            </a:r>
            <a:br>
              <a:rPr lang="pl-PL" sz="3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n-ea"/>
                <a:cs typeface="+mn-cs"/>
              </a:rPr>
            </a:br>
            <a:endParaRPr lang="pl-PL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+mn-ea"/>
              <a:cs typeface="+mn-cs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0465FD5-63AF-43BC-BCB4-92ADE6D4E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06853"/>
            <a:ext cx="2403552" cy="17177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1760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/>
    </p:bldLst>
  </p:timing>
</p:sld>
</file>

<file path=ppt/theme/theme1.xml><?xml version="1.0" encoding="utf-8"?>
<a:theme xmlns:a="http://schemas.openxmlformats.org/drawingml/2006/main" name="Widok">
  <a:themeElements>
    <a:clrScheme name="Niebieski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Wid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dok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TM03457515[[fn=Widok]]</Template>
  <TotalTime>11158</TotalTime>
  <Words>1014</Words>
  <Application>Microsoft Office PowerPoint</Application>
  <PresentationFormat>Pokaz na ekranie (4:3)</PresentationFormat>
  <Paragraphs>114</Paragraphs>
  <Slides>18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8" baseType="lpstr">
      <vt:lpstr>Arial</vt:lpstr>
      <vt:lpstr>Bradley Hand ITC</vt:lpstr>
      <vt:lpstr>Calibri</vt:lpstr>
      <vt:lpstr>Candara</vt:lpstr>
      <vt:lpstr>Century Schoolbook</vt:lpstr>
      <vt:lpstr>Times New Roman</vt:lpstr>
      <vt:lpstr>Wingdings</vt:lpstr>
      <vt:lpstr>Wingdings 2</vt:lpstr>
      <vt:lpstr>Wingdings 3</vt:lpstr>
      <vt:lpstr>Widok</vt:lpstr>
      <vt:lpstr>LICZBA π </vt:lpstr>
      <vt:lpstr>Prezentacja programu PowerPoint</vt:lpstr>
      <vt:lpstr>Prezentacja programu PowerPoint</vt:lpstr>
      <vt:lpstr>   LICZBA π wyrażona  do 10 000 cyfr po przecinku</vt:lpstr>
      <vt:lpstr>LICZBA  π – stała Archimedesa</vt:lpstr>
      <vt:lpstr>LICZBA  π  </vt:lpstr>
      <vt:lpstr>TROCHĘ HISTORII I CIEKAWOSTEK      </vt:lpstr>
      <vt:lpstr>Prezentacja programu PowerPoint</vt:lpstr>
      <vt:lpstr>Prezentacja programu PowerPoint</vt:lpstr>
      <vt:lpstr>Prezentacja programu PowerPoint</vt:lpstr>
      <vt:lpstr>Prezentacja programu PowerPoint</vt:lpstr>
      <vt:lpstr>LICZBA  π i poezja</vt:lpstr>
      <vt:lpstr>LICZBA  π i rekordy</vt:lpstr>
      <vt:lpstr>LICZBA  π i rekordy</vt:lpstr>
      <vt:lpstr>  PODSUMOWANIE   </vt:lpstr>
      <vt:lpstr>       PODSUMOWANIE   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Maria Ciecierska</dc:creator>
  <cp:lastModifiedBy>Ciecierska Maria</cp:lastModifiedBy>
  <cp:revision>1626</cp:revision>
  <cp:lastPrinted>2021-10-10T14:44:24Z</cp:lastPrinted>
  <dcterms:created xsi:type="dcterms:W3CDTF">2019-12-02T20:25:40Z</dcterms:created>
  <dcterms:modified xsi:type="dcterms:W3CDTF">2022-03-13T23:33:53Z</dcterms:modified>
</cp:coreProperties>
</file>